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6858000" cy="9906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showGuides="1">
      <p:cViewPr varScale="1">
        <p:scale>
          <a:sx n="59" d="100"/>
          <a:sy n="59" d="100"/>
        </p:scale>
        <p:origin x="2506" y="8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68320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881756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650618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95615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410040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9243527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738375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2779328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213431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31171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1D3E5C8-8382-40BB-9888-F522BA5DB64D}" type="datetimeFigureOut">
              <a:rPr kumimoji="1" lang="ja-JP" altLang="en-US" smtClean="0"/>
              <a:t>2025/1/14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2778421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1D3E5C8-8382-40BB-9888-F522BA5DB64D}" type="datetimeFigureOut">
              <a:rPr kumimoji="1" lang="ja-JP" altLang="en-US" smtClean="0"/>
              <a:t>2025/1/14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00C2866-D6C0-4AE2-8484-99D356FF3FE3}" type="slidenum">
              <a:rPr kumimoji="1" lang="ja-JP" altLang="en-US" smtClean="0"/>
              <a:t>‹#›</a:t>
            </a:fld>
            <a:endParaRPr kumimoji="1" lang="ja-JP" altLang="en-US"/>
          </a:p>
        </p:txBody>
      </p:sp>
    </p:spTree>
    <p:extLst>
      <p:ext uri="{BB962C8B-B14F-4D97-AF65-F5344CB8AC3E}">
        <p14:creationId xmlns:p14="http://schemas.microsoft.com/office/powerpoint/2010/main" val="12637658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www.google.co.jp/url?sa=i&amp;rct=j&amp;q=&amp;esrc=s&amp;source=images&amp;cd=&amp;cad=rja&amp;uact=8&amp;ved=2ahUKEwi85O31wqngAhVRFYgKHZ82BgQQjRx6BAgBEAU&amp;url=http://www.mcd-holdings.co.jp/news/2015/csr/csr0420a.html&amp;psig=AOvVaw1yh1qve-I7GnV5umJIhZJm&amp;ust=1549625466143435"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10.tmp"/><Relationship Id="rId3" Type="http://schemas.openxmlformats.org/officeDocument/2006/relationships/image" Target="../media/image8.jpeg"/><Relationship Id="rId7"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hyperlink" Target="http://www.google.co.jp/url?sa=i&amp;rct=j&amp;q=&amp;esrc=s&amp;source=images&amp;cd=&amp;cad=rja&amp;uact=8&amp;ved=2ahUKEwi85O31wqngAhVRFYgKHZ82BgQQjRx6BAgBEAU&amp;url=http://www.mcd-holdings.co.jp/news/2015/csr/csr0420a.html&amp;psig=AOvVaw1yh1qve-I7GnV5umJIhZJm&amp;ust=1549625466143435" TargetMode="External"/><Relationship Id="rId5" Type="http://schemas.openxmlformats.org/officeDocument/2006/relationships/image" Target="../media/image1.emf"/><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EBB5D6C3-E9D8-4F3A-8928-9E59C996ADBF}"/>
              </a:ext>
            </a:extLst>
          </p:cNvPr>
          <p:cNvSpPr/>
          <p:nvPr/>
        </p:nvSpPr>
        <p:spPr>
          <a:xfrm>
            <a:off x="-6420" y="1075926"/>
            <a:ext cx="6864420" cy="921574"/>
          </a:xfrm>
          <a:prstGeom prst="rect">
            <a:avLst/>
          </a:prstGeom>
          <a:solidFill>
            <a:srgbClr val="FFBC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A6937071-A1D9-4E18-B7B7-305178FE7C74}"/>
              </a:ext>
            </a:extLst>
          </p:cNvPr>
          <p:cNvSpPr txBox="1"/>
          <p:nvPr/>
        </p:nvSpPr>
        <p:spPr>
          <a:xfrm>
            <a:off x="764704" y="204912"/>
            <a:ext cx="6120680" cy="626775"/>
          </a:xfrm>
          <a:prstGeom prst="rect">
            <a:avLst/>
          </a:prstGeom>
          <a:noFill/>
        </p:spPr>
        <p:txBody>
          <a:bodyPr wrap="square" rtlCol="0">
            <a:spAutoFit/>
          </a:bodyPr>
          <a:lstStyle/>
          <a:p>
            <a:pPr algn="ctr">
              <a:lnSpc>
                <a:spcPts val="2200"/>
              </a:lnSpc>
            </a:pPr>
            <a:r>
              <a:rPr lang="ja-JP" altLang="en-US" sz="1600" b="1" dirty="0">
                <a:latin typeface="Meiryo UI" pitchFamily="50" charset="-128"/>
                <a:ea typeface="Meiryo UI" pitchFamily="50" charset="-128"/>
                <a:cs typeface="Meiryo UI" pitchFamily="50" charset="-128"/>
              </a:rPr>
              <a:t>高円宮賜杯 第</a:t>
            </a:r>
            <a:r>
              <a:rPr lang="en-US" altLang="ja-JP" sz="1600" b="1" dirty="0">
                <a:latin typeface="Meiryo UI" pitchFamily="50" charset="-128"/>
                <a:ea typeface="Meiryo UI" pitchFamily="50" charset="-128"/>
                <a:cs typeface="Meiryo UI" pitchFamily="50" charset="-128"/>
              </a:rPr>
              <a:t>45</a:t>
            </a:r>
            <a:r>
              <a:rPr lang="ja-JP" altLang="en-US" sz="1600" b="1" dirty="0">
                <a:latin typeface="Meiryo UI" pitchFamily="50" charset="-128"/>
                <a:ea typeface="Meiryo UI" pitchFamily="50" charset="-128"/>
                <a:cs typeface="Meiryo UI" pitchFamily="50" charset="-128"/>
              </a:rPr>
              <a:t>回 全日本学童軟式野球大会</a:t>
            </a:r>
            <a:endParaRPr lang="en-US" altLang="ja-JP" sz="1600" b="1" dirty="0">
              <a:latin typeface="Meiryo UI" pitchFamily="50" charset="-128"/>
              <a:ea typeface="Meiryo UI" pitchFamily="50" charset="-128"/>
              <a:cs typeface="Meiryo UI" pitchFamily="50" charset="-128"/>
            </a:endParaRPr>
          </a:p>
          <a:p>
            <a:pPr algn="ctr">
              <a:lnSpc>
                <a:spcPts val="2200"/>
              </a:lnSpc>
            </a:pPr>
            <a:r>
              <a:rPr kumimoji="1" lang="ja-JP" altLang="en-US" sz="1600" b="1" dirty="0">
                <a:latin typeface="Meiryo UI" pitchFamily="50" charset="-128"/>
                <a:ea typeface="Meiryo UI" pitchFamily="50" charset="-128"/>
                <a:cs typeface="Meiryo UI" pitchFamily="50" charset="-128"/>
              </a:rPr>
              <a:t>マクドナルド・トーナメント　都道府県大会出場チームのみなさま</a:t>
            </a:r>
          </a:p>
        </p:txBody>
      </p:sp>
      <p:sp>
        <p:nvSpPr>
          <p:cNvPr id="12" name="テキスト ボックス 11">
            <a:extLst>
              <a:ext uri="{FF2B5EF4-FFF2-40B4-BE49-F238E27FC236}">
                <a16:creationId xmlns:a16="http://schemas.microsoft.com/office/drawing/2014/main" id="{953E05F6-AADE-437D-8AB9-6620904DD8B8}"/>
              </a:ext>
            </a:extLst>
          </p:cNvPr>
          <p:cNvSpPr txBox="1"/>
          <p:nvPr/>
        </p:nvSpPr>
        <p:spPr>
          <a:xfrm>
            <a:off x="388790" y="1143420"/>
            <a:ext cx="6120680" cy="823302"/>
          </a:xfrm>
          <a:prstGeom prst="rect">
            <a:avLst/>
          </a:prstGeom>
          <a:noFill/>
        </p:spPr>
        <p:txBody>
          <a:bodyPr wrap="square" rtlCol="0">
            <a:spAutoFit/>
          </a:bodyPr>
          <a:lstStyle/>
          <a:p>
            <a:pPr algn="ctr"/>
            <a:r>
              <a:rPr lang="ja-JP" altLang="en-US" sz="1050" b="1" spc="300" dirty="0">
                <a:latin typeface="Meiryo UI" pitchFamily="50" charset="-128"/>
                <a:ea typeface="Meiryo UI" pitchFamily="50" charset="-128"/>
                <a:cs typeface="Meiryo UI" pitchFamily="50" charset="-128"/>
              </a:rPr>
              <a:t>病気の子どもと、その家族が利用できる滞在施設</a:t>
            </a:r>
            <a:endParaRPr lang="en-US" altLang="ja-JP" sz="1050" b="1" spc="300" dirty="0">
              <a:latin typeface="Meiryo UI" pitchFamily="50" charset="-128"/>
              <a:ea typeface="Meiryo UI" pitchFamily="50" charset="-128"/>
              <a:cs typeface="Meiryo UI" pitchFamily="50" charset="-128"/>
            </a:endParaRPr>
          </a:p>
          <a:p>
            <a:pPr algn="ctr">
              <a:lnSpc>
                <a:spcPts val="300"/>
              </a:lnSpc>
            </a:pPr>
            <a:endParaRPr lang="en-US" altLang="ja-JP" sz="1050" b="1" spc="300"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ドナルド・マクドナルド・ハウス支援</a:t>
            </a:r>
            <a:endParaRPr lang="en-US" altLang="ja-JP" sz="1600" b="1" dirty="0">
              <a:latin typeface="Meiryo UI" pitchFamily="50" charset="-128"/>
              <a:ea typeface="Meiryo UI" pitchFamily="50" charset="-128"/>
              <a:cs typeface="Meiryo UI" pitchFamily="50" charset="-128"/>
            </a:endParaRPr>
          </a:p>
          <a:p>
            <a:pPr algn="ctr">
              <a:lnSpc>
                <a:spcPts val="300"/>
              </a:lnSpc>
            </a:pPr>
            <a:endParaRPr lang="en-US" altLang="ja-JP" sz="1600" b="1" dirty="0">
              <a:latin typeface="Meiryo UI" pitchFamily="50" charset="-128"/>
              <a:ea typeface="Meiryo UI" pitchFamily="50" charset="-128"/>
              <a:cs typeface="Meiryo UI" pitchFamily="50" charset="-128"/>
            </a:endParaRPr>
          </a:p>
          <a:p>
            <a:pPr algn="ctr"/>
            <a:r>
              <a:rPr lang="ja-JP" altLang="en-US" sz="1600" b="1" dirty="0">
                <a:latin typeface="Meiryo UI" pitchFamily="50" charset="-128"/>
                <a:ea typeface="Meiryo UI" pitchFamily="50" charset="-128"/>
                <a:cs typeface="Meiryo UI" pitchFamily="50" charset="-128"/>
              </a:rPr>
              <a:t>“スマイルソックスで入場行進をしよう！”　ご協力のお願い</a:t>
            </a:r>
            <a:endParaRPr lang="en-US" altLang="ja-JP" sz="1600" b="1" dirty="0">
              <a:latin typeface="Meiryo UI" pitchFamily="50" charset="-128"/>
              <a:ea typeface="Meiryo UI" pitchFamily="50" charset="-128"/>
              <a:cs typeface="Meiryo UI" pitchFamily="50" charset="-128"/>
            </a:endParaRPr>
          </a:p>
        </p:txBody>
      </p:sp>
      <p:sp>
        <p:nvSpPr>
          <p:cNvPr id="13" name="テキスト ボックス 12">
            <a:extLst>
              <a:ext uri="{FF2B5EF4-FFF2-40B4-BE49-F238E27FC236}">
                <a16:creationId xmlns:a16="http://schemas.microsoft.com/office/drawing/2014/main" id="{CE9BAE55-9A56-44C4-B9FE-19AD07F7CD3F}"/>
              </a:ext>
            </a:extLst>
          </p:cNvPr>
          <p:cNvSpPr txBox="1"/>
          <p:nvPr/>
        </p:nvSpPr>
        <p:spPr>
          <a:xfrm>
            <a:off x="348531" y="2123728"/>
            <a:ext cx="6160940" cy="621709"/>
          </a:xfrm>
          <a:prstGeom prst="rect">
            <a:avLst/>
          </a:prstGeom>
          <a:noFill/>
        </p:spPr>
        <p:txBody>
          <a:bodyPr wrap="square" rtlCol="0">
            <a:spAutoFit/>
          </a:bodyPr>
          <a:lstStyle/>
          <a:p>
            <a:pPr algn="ctr">
              <a:lnSpc>
                <a:spcPts val="2200"/>
              </a:lnSpc>
            </a:pPr>
            <a:r>
              <a:rPr lang="ja-JP" altLang="en-US" sz="1400" dirty="0">
                <a:latin typeface="Meiryo UI" pitchFamily="50" charset="-128"/>
                <a:ea typeface="Meiryo UI" pitchFamily="50" charset="-128"/>
                <a:cs typeface="Meiryo UI" pitchFamily="50" charset="-128"/>
              </a:rPr>
              <a:t>高円宮賜杯 第</a:t>
            </a:r>
            <a:r>
              <a:rPr lang="en-US" altLang="ja-JP" sz="1400" dirty="0">
                <a:latin typeface="Meiryo UI" pitchFamily="50" charset="-128"/>
                <a:ea typeface="Meiryo UI" pitchFamily="50" charset="-128"/>
                <a:cs typeface="Meiryo UI" pitchFamily="50" charset="-128"/>
              </a:rPr>
              <a:t>45</a:t>
            </a:r>
            <a:r>
              <a:rPr lang="ja-JP" altLang="en-US" sz="1400" dirty="0">
                <a:latin typeface="Meiryo UI" pitchFamily="50" charset="-128"/>
                <a:ea typeface="Meiryo UI" pitchFamily="50" charset="-128"/>
                <a:cs typeface="Meiryo UI" pitchFamily="50" charset="-128"/>
              </a:rPr>
              <a:t>回 全日本学童軟式野球大会マクドナルド・トーナメント</a:t>
            </a:r>
          </a:p>
          <a:p>
            <a:pPr algn="ctr">
              <a:lnSpc>
                <a:spcPts val="2200"/>
              </a:lnSpc>
            </a:pPr>
            <a:r>
              <a:rPr lang="ja-JP" altLang="en-US" sz="1400" dirty="0">
                <a:latin typeface="Meiryo UI" pitchFamily="50" charset="-128"/>
                <a:ea typeface="Meiryo UI" pitchFamily="50" charset="-128"/>
                <a:cs typeface="Meiryo UI" pitchFamily="50" charset="-128"/>
              </a:rPr>
              <a:t>都道府県大会　ご出場おめでとうございます！</a:t>
            </a:r>
            <a:endParaRPr lang="ja-JP" altLang="en-US" sz="1200" dirty="0">
              <a:latin typeface="Meiryo UI" pitchFamily="50" charset="-128"/>
              <a:ea typeface="Meiryo UI" pitchFamily="50" charset="-128"/>
              <a:cs typeface="Meiryo UI" pitchFamily="50" charset="-128"/>
            </a:endParaRPr>
          </a:p>
        </p:txBody>
      </p:sp>
      <p:sp>
        <p:nvSpPr>
          <p:cNvPr id="14" name="AutoShape 4" descr="data:image/jpg;base64,%20/9j/4AAQSkZJRgABAQEAYABgAAD/2wBDAAUDBAQEAwUEBAQFBQUGBwwIBwcHBw8LCwkMEQ8SEhEPERETFhwXExQaFRERGCEYGh0dHx8fExciJCIeJBweHx7/2wBDAQUFBQcGBw4ICA4eFBEUHh4eHh4eHh4eHh4eHh4eHh4eHh4eHh4eHh4eHh4eHh4eHh4eHh4eHh4eHh4eHh4eHh7/wAARCAByAK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nTULVNSj03cwuhEZ8bflKb9p59c9vTmuc8Kt/wAXS8Tj/p3g/wDQmr5u1PxN4u0/xKNQu/EUsEdtaCAXE+JZCjL5jH3GQRjGal0v4tarbOusabqcTzTjyrq9ktx+9O5tqlQQVAA49c+9WpJq6JcGmrn2Ch/et9B/WqusnGnXR/6YNXz7o3xG+ILQ6teNPYyShkKRtEzAIAoOwBmwck5GDnrSzfFbxq8Ja5s4pFPyyRiNlBXHX7nr/Ki+onFnupdRc2PyuC7qSWGNxx1H4fyrb/5afhXzRrPxRnu9e0jU20d42triJEihkUsMZJOT2IZgBx96vRI/jPpLK0k2ianAuduDsZu3YH3xTdu5KvroepR/eJ9QDXLeLD/xW3hVfWeY/wDkM1hJ8YvC/mKJLXVYiXMRD2pBVl65Az6isjxD8SvDFx4n8M6o1xcQW1u0zTeZAwK5QYHT37cUrg+x69H/ABU5e/1rj9G+JHgvUZ5ooddtI2jK486QR7wQPmG7GQDwfQit2DxDoMv+q1mwkzyNk6tx+BouVsaDf6s9jQf9X36VXTULGQEJeW7FRkjzBkVP5kZQASIScY560CIZr6GLULexZ28+dWZFAzlV6n26j8xWB8SS39j2SZ66la/+jBWyLFW8QNqTybmWAW8aY+4M7mOfc7f++RWJ8Sziy0lf72rWw/8AHqBPY6hSxFIrEoTgZpyjg1H2I9cEUDHFuQMGjIzjFDffX8aB940AIGXg9q5b4ZsDot2xIzJqV03/AJFNdMPuL9R/OuV+F6MvhsO+AZLi4fHsZWxTFcZ4fZW+IWqtuHywMP8Ax8V1/FcT4ZO7xzrR9Icfm9dl+VOW4oO6PhjQ9YgTxDaW9yJbiz1QYjeUBo5FJxtx1HVcA9Oe1UtZ0DSzrWp28yl7lo1ljjRgiRueVwB2AwTnPeu28SHQtF0WK++zeZqWmhYFhidoQd4AE2UOMhVIJPQn3ri01CG01aPU/DEs+s3Jt2mlhfG+3jTPcryoGevtWdWl7GUtNV0Xc7qdVVlFyenfyH/D24ms9bvki1MaWkmnzQeeyREEErlVwQCcn6jrU0Ol6hZ6PbSNfXl5fTyu8rq5lKoDgBikmAcg89ORXTyQ6frXgfS7DU2l0pww2XMkgKlyRhSj8KMkj5SM5rndJkWLStSg1DxBa2trLILOOIWikyruUScHG0qSDtGCetOm3OOiJqJRl5DtUm1/S47Ke9jlt2lWOe2hRrh0uNp4LZLDJPv+Vd14iW58QWtx4Yj0q90zVRB59zJHCPLts8qru4DDPGMYrzbVNVk1Kw0xr5ori0sF8iHzISqRJG2EwqksFOB971/GuqF1r2s6o/iTSoNK077V/q5wzxxzJHIwQujZBxjp06ZFOVDS99upKnrsc1oerX+mT2Oh69qNrFD5mHuIXhkCrnru69h3NeiS+ENT1BbKS18QWs9u2TCPLHlSDA6Y6dOmfpXP6lcabcXf/CJW9npaXEEasSONxcfNsPA+9ggD19jUekx+KvDegX1n4gtTqGiNEJFcahte1HPzJ/ECMjpWbm42u9yKlNyXubo6SSxkhm09Ga2eeO3nEuflVEZztwMZALKM5zWlpGn+HNWgntdSnXT76CLdKJIsBUAJGCVOQQB0rE8F6PdeIbWDVrS9aY2tkE8xrkDCby2Qrd/XrnFaPjLS7XVNPFvbXyWephk8lmfKLz8rZBxjsQcfe+tZc0/tf1qbcsHZJ/1Yy55I1vjboTLJbKHieGUBCo54wi5BJzk+tGoI9jaaX4jfV7r7HcGV4khuGkctnYBgNx97P4VZbVdHuI7nSNWgm0q50ySG1RbeVlWVywCEHjIbAbA4ADVwXiXTfEml3S28SNI+5jIYvPljO5xtye3AII4GK6IO7d7IzlGNtD0HQ/F1zI0Vpa+ML2G4w25TcOJByxHQnJAT3OD9a0PEGt621jbSS+Kr65eG6V0DnzH3KAQ4G05A5J/yK5TxP42uPEFhaR3WlW9ld20bhJdO3ws52kKrAg9Wwcjoc+tTnUdEv10eS41S40+903UPKWRZBH5kLBiu4bRnJAUjv+JolFLqTFJ7o6VfiV4sAjZPF8SDaQ3mwqo4PJ+6K0tJ+LXiZpzu1rSJ4ijvFu2c+gJ3j0FcVcW+l+Imv7jTVSG7uN8kUZZ2JVGwThWCgnng8+lczFbWtrq0Nlrt9JpVuWCSTTZHlqe+BIT6dutZQq83QudBR6numn/FrxXOhUWOiXcuRsEcpBI79Call+MuvWscbXHhWGRnzuRJXUrgkfxLz0ryu80/TNEZLjSfFMExWOWRZUmYfJg7D0POAeO/tUdpd2XjJIrTUrSe21OVUS3uI7dnabPGDkEDP9abm1uhKkmr3PY4/jU/m+VP4VuVClfnFwMEZ64Iqp4J+KVjpOjR2t9oupNJ50pP2cI/Vy3QsOMMB+FeE+ItK1rw7cNBexxwxltkZ8wBsD129D7VkRarfwSkLqEpDNlcXLcY/wCBiqU77E+x1Pf/AAx8TNK0/wAYatNqVrqESXKJ5X7sNj+I5wTjg11i/GrwIRk3l2p9DZy/0Wvn208SW2sxrbaopsLreoS5t2jRSMYy+WJqhPYeJLV9sUyX0b/OktsnmJjPTO32pKouoew7GTe6hp66XresXsEl6s23T4rZ5MsjZz5iAHJUbRnPB3Y4NQ6IsUWp2d5aXyadaNELeaCJ2WXyidrt78c9eDjHFXtP8XwadoS6U3h2O7KXkk6u6q6lWz8uCM8Ejv2roNF8Q+H10xftnhyIlo4iypBGMFWJfqT1BrOviZKbe257+ByujiKaVKXM1a6TTfS50upaLBc6dctqF4+o2skiLGZZ0IGzgt354VvrnvXI/ED+2Lbw3pdxcztcizuso8kcDI7A/Kc43E8jqBwvWu70zxNp0Xhue303VrHRVeaaSG3lQhot0u4cAFcbBjg8Zrhb+48Laz4oCXq3TQtPumdC/l3DEuTgEjHOzBH5Vvhaam3PmsrXPLzCPsKvsZR95Prpp00KTW9xBp9jrhWP7JcyKoaG3iRHRJDjg9+oGSSRjNUvGEWraHfKYYLqzhuL5ryG3lC8q5JKsqnZ97gjnp0rRsJvCUOsXVvqVtqLaHFNG9rZSNK6A4+YlQcZyAfxq/d3ums1nJ/ajX2LdBHHMoY27AcqM88dc8nnrWmKthqfNfm/4JGXUY42v7K6j5vyOQaTV7jxDPfJa2UE80ylGitERRsbIHUBRkdsCtzxH44i8QeGZ9O1OR4Z5FfJiVoXYoQQvXHIJ/Kr5j02a5bY1mu7AldygdlA6e+SB17Ck0+DSRcI19BpkrB8vJKqsSSOST3ya4HiFKzkvQ9Z5Pq1Con1fz6JX6GJ4Z8O3HkLp9tqTnzizabY288ge6yeR5owAQT90nnn0qXw6PFcOvXFskcsWoJiSZgWDtHn5ixIOeFyeeKlj1H7J4ilk00XxmUk29vZOYoW/vNkHg9OB155q/bf2b/b9xcPp+rW8lygDTyStGZH5zznrj1JzXp0KEqsYyjq2r2W54OInyVZwnJe67XfW36aHPa35s95/at1fXM8bXAupFg1AqCwGAn3cqwOfwNdvpPjC80/w3e6rqF3C73DL9nid137SDnOFG7B+X65rnftngm0Mgktb6S6WNlEUrEBnyfve/TnpwazfEOv6RcaLa6fZzNBJEAHeX5mVPvBQ2eRz6DNKeHTupBFuNmmn/Xob2qeONcmu2ubG8juLPzAFRbNVKrx8rNn0z+lc/qniTxFqy+beXH2diGjhMWPLKn1HQkY4PUVJo+tW9vpvl3l4JnlferqqgDb0P3hWrFLJsj1WEabe29mP3UcMgJ3FcYI5HfoDWcFTg1dL1OmUYSjdSd+3z9exH4e17VbTW7C6hkWY29o0ItplJjuWPJJK859+Mmun0vzNWuph4u8M/aJLhUMTnTt+eMY4z9fwrmtN8RTT67prah9gsrOzmWeZI15UdyT/nrXb2/i7R57pZ28RW5bepjFvcFOOnQfXtzWcsLF+9GWn9dTWtjqcpODp6u2q0+VtUc9rctnp95JCvg/TmjSTZGVdlfpgsV28ceorNi1vT4NRi1CPwqLeeKTP7qZhtIOePlxWp4i17T9X1X7bBfWkszY/eAenX3q/NcRr4Sms1lh8yWTzQRID8oB6jqDk/pTymh9clNSv7rX431DOYU8DTpThJNyTbvrZq2mndmZbePtNMMtrPo1zGJGZmZp1ySw5AJx600ad4XuNG/tK1lvJJkjZpLWK+Jlzn0J5Oa3IdOsU06C3jivmYRHJbys5cDJAznv3rzq4XT7LVYprye6ubcmVJIoRloSu0DcD0Bwx4x1FcsPflJJNW87nn0sTz2Vi403huGRknTWo5CvzeZJGxHt1/KpbDxBo8FssdnrWvQQDlUVUGPwrNtrrSdOvb1bG2LWt8itD5x8x17OCeQMH3/Grt9o8NvKqSaTuJQMDu35BHqFxXo0cLRqQUpVLev/AA5Uq0ovSNzdt/gT40ngmfWPEWiaGzTRx26xSNPh2ONjFR6kCqmofC/4jeHYbu91S2s9V0uEH59OlBkAHBbYRkLzk9SADXq3gHVrXTLHUv7c1O+u7q51JikhhBVV+XyTyMDCgDPTOTXD+PJNX1HwlrOheE59SuL64vJ2SIswMkLSM2xT3IAPHsfWpdCE2oy2bNcNVqYWTlSfK12dvyOJ0+8tNS0ua7hjEbRZQ2905SRZFxyOMEcjOegzWBc67a6vr9nqGsTNpvkHcI1Xf9omB+UZGABjAz7Vb0zwb4g1JTpMmmf2TrDtEkCXzCPDAFmLdThgvp2FdP4h8KalpmtadDriWX2iERO/9nZufkZ9g+XZ1BP5HNd+HwGDpym3K+r6babLW+t+9rm+NxVXF8rm/este9uu1tPTZmbpVxp+pWy+VYajBPJOLZQyhl345b1C56t0olWZdam0ZEt2SGATfakcM0r940AJBOentz7Vo6t4F8W6ekV1b+DdWurY3rKBGmXdAX2llBLAEY6jsPWpNX+H/i6Pw8Jl0yW0nuwxlt5JI43OPmjKKvV8cMpw2VPFdn1XCXcpTspX2St+bf3W7XPNp0YU5KUUm1Z9/wBEt+9ysYZrbwjb+KIrSB0uZ2igtLuULLgHBJTr64+lVNc1iWwV0TQrG5+yumXtZy3nBxk49dvvg1qaB4Q8WaxokkV5oNxp16LZI44rmNY/NIBxISwyPmKjI6bjmsXxB4P8bafqd5pV5pYmv7gRyQrYsbhouR8529Fxntk/TNa04YGi5Kctn2i97bbvv10M6uG9raSS19Vsn6Lt0NvTotRvdet9HvtW0m0s5EE0LecCIty7tjOowD2x1z1qr41sINNa+tdVl+1W0EqIzwy42M3OCTypHQ+hpNM8HeK7bxnpE19o180MkiHUXitnj8lI5R87jtlcc8cDNdTr3hi38RJ4ot9LsrNtTvdTuCJkuNpAZFRFcdx5g/CuTELCxq06t3Ja36badLWCGHtPlsk+n3edzh3e2tLWAR8b9qxA7pM5Hy5IHNdVbeE/EN34htdKtfDss9lNaC6a+jkGEG3JGWwuTx8uc8+xre8P/Dqx8KWUWleLrKy8Qa3cwv5KfamVBDt4U5KgBWHX3OK9n8O67OPDdha2zadBLJGRHZwSBkSNF+6pbggYArzsXTg60nTel/63NFSpQhzcrZ8132nWdjq8HhzVDLb+IZXH+gGNJCVZcqAVLZYnoBRNaporSWl1dRaffPCZIrYMFeRh0UgdCeevPGMV7uPAPg/V9YtfHOvW0MGrxObiM20ikR84UlsfMQB1rJ1Sz+G/iLxTa3dzpupalNYxo0U8MJWAOjYVGdRy67s53YOa4rSvY39hh2m+W3pf7tz58j1Gz1Tw7q+r2mm315cWsqRywmIfNnJYs3+yF6Yq74b0SbVvDMfiCLSDBbnuYR8g3YyT2HTn3r6fu5fAHhOS4jl0U2y3KxvIFiaSOZnYKBtGdzEj07H0pvi3W9G0yeHztNtdNhS6+yveM4hVYMA56fMu5gNo461pySsYxpYdu2v3/wBfqfJiw2dv8Q7fwtFo4e5kmVYXS3P7zjJIAGcAZz6YNS6ZqGqXfjXVrSDRpbO9hLPcOiFiELALkgHqSuPrX1dpOg/Dy3szr1tokF1Jbhgl4zb5SGO1iHJwM59qzfEPiv4a6RDHo76fZm2urgWsywQs0vy9GO0biA3G7oDUulK6cn5G0FQheMU2t7fer/1ofLviqdY/HUOizaXdahfzbEt5thWQ5HK7PYkj1rO8UPDpVtFeRaTJcukzwXB2nEL8YXA5z9favsHTLfwQ0NhqNr4ZSR3mSOCeSPdON3R9xO7GBn1xUXg678JS+ItdsLDSWuZ4tQdr28uoA3mT4HCkjsAFBx/D3Naeya2MOSF09dN/uPj7W73RtJ8PWGp2uiySuSYrpvPIWKTg4wOen8q3tL0TxFLp1vcw+GdVWK4jWaPMDEMrDIIPpX0lpHgv4b67rlz4muNGhlvNbXFxarPvt1dTgsEXgMcDJqPU/B2l600FzouoTafaRxeSIJMsVKs3qenQY9qqFK7akzPlXLFRbv5njFx8Z28q7mvNAREdLdDPayrLBaL8wVih5LMeq5wMCsrw749k1FvEHiK5uEgn0+xC26LII0ldpG5Cf3hkgEDoRk15ULK4CmPaXRiN6rIMNit3TdQg0/Tru1fw6HknVQkwk5TBzyB978aj2zO1U0e4RNA9pomswagXhm0S5vpp2cs8txmMMvHdRkAe1Ph8bGzuPDiaeyx6dcWhk3eaWk+1bCPnCgk4JPbHGK8qg8WeH7TRoIbnw3qV1NGkikHEcZLjru5bg84OQcdqt6X4/wBCtf7Et7DS4bO6tj89xcIzwxbuGbBbJbH4DPGetN1W1Y1jGkndtv8Ar/hz3PwzqPiC48Jx3F1q1xLdXWrizwgCmJBLjHsSFxn/AGqh8N3Wu6hqvie41ORraXR4t1vZsc8lCwJ9eMc+9ed6R4mR9L1R9M19INIl1KJzdzzfZ/m3g70Q5fAOMk1b8JeMoY/ilMml302uXdzb/Zz5YM0UnycszfKWVRxz3qnX2D6tH7Ml5HUeINcux4F0BftvnXWtlUS8kjwIQxAI+ikfpXRWWlXlj4jsWW6ur2WLT2mubs/MZY1YnaoHUkn8q8evyZNA0VbvWLRFkunhjidwwj+boYy+1V65YD2JrsLK+8UafqOlTW+qRmDT4nhF2ZlNptxjACAAAbfus3OO3efba3aNYYRTTUZrTv52/LqehWt34gnv9Qmupo4dPbT/ALWy53SGI7wBxjHAPr2rzfQ5prLwGt9C32Sa+vf3c7gFshgMnjPUEkn610+jeMrdTatqM8Op6dHDPZSXeno8jSBxlRgLg4I6AnGPSvO9T1DUz8PrfRhbsttb3zSRXTkKCOcLuJ+9z0xR7SL/ABIlh6kHfp39P6R0XxeSfSdU0uza6e4njszK011tdmL5B5K4xgHA7ZrofBOs6xpvwakW3hnt0iSW5acuN5hLH7g7EnPJ6CvOviTq8niWTRZlt18+305IpnDnc565O4DPJPIyOetdnoHjjR47aw0fUob5LSXRzaXcrxl1jkCYBUAnIqLqUnroS6c46W1G/s8Jb3lnrEU88cVtZyJcBZY/O+9u3fePA6dO5NdJouvWsOualc3V6Bp8l+f7PEACLK4T7uMH5c+ncVkfs/fYHsL/AECZBDetNLH+8jKPKjJkHnrjZ07Zrnvh7qNlJ4tsbe7W1geztZ44POkCxxzr/wAtGBPXGew56Zqo25VchU5Ny02/r8z07xtew6ffaJC+pLPJPeK0sRiAdYNrHGV7Lyc9K83+POo2sc1haSTGd7WQ4tJ0LpIDkmQ5+8PugDoMGuj8X31npVx4b16fzZrW4tbnS3kgQSPkHKbRzkkZFcR8dIbeSTwxqjNJsurDYzMuGG1ucjsfmNVOKcWyablGx6t4Avb7xR8PrGQXlhpkfklbrdahmZdxCugyFH3T1Hasf4fW0VprKald3pifUJJSJoowXnWNiACzhjtYDd8uPatjRksZLy10W0jEdhPYi2ijAMe9ANynnknl+cfxVxOp628PjxNGJi860Cz2MSLhRsyrQ9P448jvzitVTVk30sZqbXNpuevTFhZR3E82ky2qoJbRsGJvMweSOQO4GK8G8GeNtYmt9Xt4rhlvZ7weROgBVZGfOX4OUAzz154rt/iXb3Vt8LtXjsg7/wBnzIySsuHWGTBbgdCCzj2xXE/AfTbd7dJo5ZHmuriSF4l6YVNwz+WampDmkop2HSmopyaudl8HtM0vw7421nR7K4W+uJfKmlvgMETy7i67M4A3IT+Vdb4i15fD2ofYv7HspTIDMWE23JZjk4I9RXHeFtPtPCvhoTWLSzatequpS3QQ4do/n8hSeDhN/HqDXk3xu1LUW+Id4ZNUnmjMcbQENtAjZdwAA+pqnaERJc09TzFXXJ6805XUfwn8KrqzdCP/AB2pAzbQBkH8K4joLHnNkFXkH41J9qkb5WmkKf3TyPyqvHGzDcy/rTxH7qP+BZpBYdIyuMPDAfrGufzxmnxtHGjrDEsO9djmF2Qsuc4ODyMgflTAq574H1qSNIzwWwPrRcLFaTT7CQZ8mReMZWU/1q9qE11qGnQadNql/wDYoFVY7YMvlKB0OwYGfc80zyk/hbP4U9YRjOPyFFwsX/Cmq3/h26je0vFvIEBC212reSCcgnYrYJwSMnnBqGTVPEywJbxeIHNpG4dLVWKxAgkjIIGep61AEwpG7FKBgcGi4+li7r/iXxVq5tWvJrKU2yFE8qJFBBOfm9fas+01TW7VcXUfmALlDHGm8EdPmAyKfskcfKv6UGGQfwDj2ouCv3NXQfHGvadrVve2MKaQUcNLKC4JToQC27LH6VS1Dx3c/wDCQXl5PNcXFoznbCXDlyTy2XU/yA9BVXY5P+HFIfMY4Zt3sxz/ADpqRftJ99TZ1bx7qWoeA3sHmazK3IktoZIllQKf4huJPTjgfj2rOsfFmny2sFlezTy+V/y0mBkUDjOEDKF/Dr3qo1ss3BtY5P8AtkD/AEpZtBm8oSPpEiRdm8llB/GjnRUqk5b/ANefqb+m/EKHTtZttY0u4lS8h2LGzoWI5A4UnGOOhJ+pzWn4h16O88TtrE2pRNq25J96NIDnjB4j2gA8ccVwSWMNrIXiikt5MbdyOQcenNVXsYi25Lm7VsYz5m7j07VXPoRKTd7pXPoWP4lafeXWv+HG0+2VtUs/KniFzCoDgcSbt2O5PXPTivPvCfiCfw1rUI0/U51uomNwtufKMTHGMsS/HGecHjtXm/2GSB2mtbny5y24TNGdy+uMGqslldLcSXEV1F50n3nCY5/EcVTqNu7YXgvhge2ReJLmLVrHUY9Yfzbe9aeO2Xz5odmSzKirlcYYjhB161D4zuND1/WftcOny21tFGIbdbm5hSQxAkpld/GAQoB5wozXiy2+p/bnuXuWeWRsyS+blj784rrNE8aaxpFj9hSG9mVGJEirEN2e5zGxP50czsbwlQqVb1FZW/rZGGMseMVIiyDqf0p8bJjgj8BUwdx0C/lWDbOeyGBZSTg5HpmnoJclfk+mcmui0PXrOzjX7b4b0y8HqxkBP5sR+ldlovj3wfbsPN8G28DdN0IRv5gVDnJdDRQj3PM4re5fhY2bP90Vq2XhrWbrBg0q+kHYpAxH8q9s0f4jeCnwEZbI+j2239VzXUad4r0K+x9i1LTZT6ecM/kTWTqy7GiorueCWvw88W3BG3RbhVPeQhMfma2bH4S+KpuHtreIHqXmB/QZr3YXzsAVZCOxQDH6U/7bKQT5rZ9jipdVlqijx+1+CurNjzry3jHfarH+ladt8FY1A8/WuO4WNR/Nq9LM8jDduB+rZpPMfuo/Co9o+4/ZxOHh+EHh+IjztSupPXbIo/ktaNv8NPB1uRuhnm/3pWNdK0zAdMfhTGmOOmPpScn3KUEZUfgvwZC25NDgcj+8mf61cj0fw/AAINDsUx0/cqf6VI0re9RtMT0JqW2XyItxG1h/1NnBH/upj+VOadGPRR7VnszHuKYS3pSH7NE93Z6ZdD/SbG1l/wB+NT/MVjXvhHwlcnM2hWefVYwP5YrQJ/2TSM/HSmmxezRyl78NvBdwx22bw5/55ysMfrWPefCHw84Jt9Su4/QeYrAfmBXeOxz0IqJ2HrVKcl1F7GL6Hl938Gycmz1jcfRoM/qpNZE3wg1tZCFvrJh6kMP6V7C5Ptmmm4nXgSSAezVSrSXUn6vFnyzb1MOtFFdhwjkJ83qe9S4AGQADiiigCReQuaJeg+tFFSykW9J1XVLa5At9SvIRkcRzsv8AI19EeB7i4uNGikuJ5ZXOMs7lj+ZoorlqHZS2Oph6ipxRRWSGyOb7tRyfdWiigaI361H/ABUUUy47DV++al7fhRRQiiJ+lVpQMdKKKQIrntTX6UUUykVZe9U3+9RRTKZ//9k=">
            <a:extLst>
              <a:ext uri="{FF2B5EF4-FFF2-40B4-BE49-F238E27FC236}">
                <a16:creationId xmlns:a16="http://schemas.microsoft.com/office/drawing/2014/main" id="{0190CAC5-C3C7-4B78-8DBC-29B8B1FC8127}"/>
              </a:ext>
            </a:extLst>
          </p:cNvPr>
          <p:cNvSpPr>
            <a:spLocks noChangeAspect="1" noChangeArrowheads="1"/>
          </p:cNvSpPr>
          <p:nvPr/>
        </p:nvSpPr>
        <p:spPr bwMode="auto">
          <a:xfrm>
            <a:off x="2190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5" name="AutoShape 6" descr="data:image/jpg;base64,%20/9j/4AAQSkZJRgABAQEAYABgAAD/2wBDAAUDBAQEAwUEBAQFBQUGBwwIBwcHBw8LCwkMEQ8SEhEPERETFhwXExQaFRERGCEYGh0dHx8fExciJCIeJBweHx7/2wBDAQUFBQcGBw4ICA4eFBEUHh4eHh4eHh4eHh4eHh4eHh4eHh4eHh4eHh4eHh4eHh4eHh4eHh4eHh4eHh4eHh4eHh7/wAARCAByAK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6nTULVNSj03cwuhEZ8bflKb9p59c9vTmuc8Kt/wAXS8Tj/p3g/wDQmr5u1PxN4u0/xKNQu/EUsEdtaCAXE+JZCjL5jH3GQRjGal0v4tarbOusabqcTzTjyrq9ktx+9O5tqlQQVAA49c+9WpJq6JcGmrn2Ch/et9B/WqusnGnXR/6YNXz7o3xG+ILQ6teNPYyShkKRtEzAIAoOwBmwck5GDnrSzfFbxq8Ja5s4pFPyyRiNlBXHX7nr/Ki+onFnupdRc2PyuC7qSWGNxx1H4fyrb/5afhXzRrPxRnu9e0jU20d42triJEihkUsMZJOT2IZgBx96vRI/jPpLK0k2ianAuduDsZu3YH3xTdu5KvroepR/eJ9QDXLeLD/xW3hVfWeY/wDkM1hJ8YvC/mKJLXVYiXMRD2pBVl65Az6isjxD8SvDFx4n8M6o1xcQW1u0zTeZAwK5QYHT37cUrg+x69H/ABU5e/1rj9G+JHgvUZ5ooddtI2jK486QR7wQPmG7GQDwfQit2DxDoMv+q1mwkzyNk6tx+BouVsaDf6s9jQf9X36VXTULGQEJeW7FRkjzBkVP5kZQASIScY560CIZr6GLULexZ28+dWZFAzlV6n26j8xWB8SS39j2SZ66la/+jBWyLFW8QNqTybmWAW8aY+4M7mOfc7f++RWJ8Sziy0lf72rWw/8AHqBPY6hSxFIrEoTgZpyjg1H2I9cEUDHFuQMGjIzjFDffX8aB940AIGXg9q5b4ZsDot2xIzJqV03/AJFNdMPuL9R/OuV+F6MvhsO+AZLi4fHsZWxTFcZ4fZW+IWqtuHywMP8Ax8V1/FcT4ZO7xzrR9Icfm9dl+VOW4oO6PhjQ9YgTxDaW9yJbiz1QYjeUBo5FJxtx1HVcA9Oe1UtZ0DSzrWp28yl7lo1ljjRgiRueVwB2AwTnPeu28SHQtF0WK++zeZqWmhYFhidoQd4AE2UOMhVIJPQn3ri01CG01aPU/DEs+s3Jt2mlhfG+3jTPcryoGevtWdWl7GUtNV0Xc7qdVVlFyenfyH/D24ms9bvki1MaWkmnzQeeyREEErlVwQCcn6jrU0Ol6hZ6PbSNfXl5fTyu8rq5lKoDgBikmAcg89ORXTyQ6frXgfS7DU2l0pww2XMkgKlyRhSj8KMkj5SM5rndJkWLStSg1DxBa2trLILOOIWikyruUScHG0qSDtGCetOm3OOiJqJRl5DtUm1/S47Ke9jlt2lWOe2hRrh0uNp4LZLDJPv+Vd14iW58QWtx4Yj0q90zVRB59zJHCPLts8qru4DDPGMYrzbVNVk1Kw0xr5ori0sF8iHzISqRJG2EwqksFOB971/GuqF1r2s6o/iTSoNK077V/q5wzxxzJHIwQujZBxjp06ZFOVDS99upKnrsc1oerX+mT2Oh69qNrFD5mHuIXhkCrnru69h3NeiS+ENT1BbKS18QWs9u2TCPLHlSDA6Y6dOmfpXP6lcabcXf/CJW9npaXEEasSONxcfNsPA+9ggD19jUekx+KvDegX1n4gtTqGiNEJFcahte1HPzJ/ECMjpWbm42u9yKlNyXubo6SSxkhm09Ga2eeO3nEuflVEZztwMZALKM5zWlpGn+HNWgntdSnXT76CLdKJIsBUAJGCVOQQB0rE8F6PdeIbWDVrS9aY2tkE8xrkDCby2Qrd/XrnFaPjLS7XVNPFvbXyWephk8lmfKLz8rZBxjsQcfe+tZc0/tf1qbcsHZJ/1Yy55I1vjboTLJbKHieGUBCo54wi5BJzk+tGoI9jaaX4jfV7r7HcGV4khuGkctnYBgNx97P4VZbVdHuI7nSNWgm0q50ySG1RbeVlWVywCEHjIbAbA4ADVwXiXTfEml3S28SNI+5jIYvPljO5xtye3AII4GK6IO7d7IzlGNtD0HQ/F1zI0Vpa+ML2G4w25TcOJByxHQnJAT3OD9a0PEGt621jbSS+Kr65eG6V0DnzH3KAQ4G05A5J/yK5TxP42uPEFhaR3WlW9ld20bhJdO3ws52kKrAg9Wwcjoc+tTnUdEv10eS41S40+903UPKWRZBH5kLBiu4bRnJAUjv+JolFLqTFJ7o6VfiV4sAjZPF8SDaQ3mwqo4PJ+6K0tJ+LXiZpzu1rSJ4ijvFu2c+gJ3j0FcVcW+l+Imv7jTVSG7uN8kUZZ2JVGwThWCgnng8+lczFbWtrq0Nlrt9JpVuWCSTTZHlqe+BIT6dutZQq83QudBR6numn/FrxXOhUWOiXcuRsEcpBI79Call+MuvWscbXHhWGRnzuRJXUrgkfxLz0ryu80/TNEZLjSfFMExWOWRZUmYfJg7D0POAeO/tUdpd2XjJIrTUrSe21OVUS3uI7dnabPGDkEDP9abm1uhKkmr3PY4/jU/m+VP4VuVClfnFwMEZ64Iqp4J+KVjpOjR2t9oupNJ50pP2cI/Vy3QsOMMB+FeE+ItK1rw7cNBexxwxltkZ8wBsD129D7VkRarfwSkLqEpDNlcXLcY/wCBiqU77E+x1Pf/AAx8TNK0/wAYatNqVrqESXKJ5X7sNj+I5wTjg11i/GrwIRk3l2p9DZy/0Wvn208SW2sxrbaopsLreoS5t2jRSMYy+WJqhPYeJLV9sUyX0b/OktsnmJjPTO32pKouoew7GTe6hp66XresXsEl6s23T4rZ5MsjZz5iAHJUbRnPB3Y4NQ6IsUWp2d5aXyadaNELeaCJ2WXyidrt78c9eDjHFXtP8XwadoS6U3h2O7KXkk6u6q6lWz8uCM8Ejv2roNF8Q+H10xftnhyIlo4iypBGMFWJfqT1BrOviZKbe257+ByujiKaVKXM1a6TTfS50upaLBc6dctqF4+o2skiLGZZ0IGzgt354VvrnvXI/ED+2Lbw3pdxcztcizuso8kcDI7A/Kc43E8jqBwvWu70zxNp0Xhue303VrHRVeaaSG3lQhot0u4cAFcbBjg8Zrhb+48Laz4oCXq3TQtPumdC/l3DEuTgEjHOzBH5Vvhaam3PmsrXPLzCPsKvsZR95Prpp00KTW9xBp9jrhWP7JcyKoaG3iRHRJDjg9+oGSSRjNUvGEWraHfKYYLqzhuL5ryG3lC8q5JKsqnZ97gjnp0rRsJvCUOsXVvqVtqLaHFNG9rZSNK6A4+YlQcZyAfxq/d3ums1nJ/ajX2LdBHHMoY27AcqM88dc8nnrWmKthqfNfm/4JGXUY42v7K6j5vyOQaTV7jxDPfJa2UE80ylGitERRsbIHUBRkdsCtzxH44i8QeGZ9O1OR4Z5FfJiVoXYoQQvXHIJ/Kr5j02a5bY1mu7AldygdlA6e+SB17Ck0+DSRcI19BpkrB8vJKqsSSOST3ya4HiFKzkvQ9Z5Pq1Con1fz6JX6GJ4Z8O3HkLp9tqTnzizabY288ge6yeR5owAQT90nnn0qXw6PFcOvXFskcsWoJiSZgWDtHn5ixIOeFyeeKlj1H7J4ilk00XxmUk29vZOYoW/vNkHg9OB155q/bf2b/b9xcPp+rW8lygDTyStGZH5zznrj1JzXp0KEqsYyjq2r2W54OInyVZwnJe67XfW36aHPa35s95/at1fXM8bXAupFg1AqCwGAn3cqwOfwNdvpPjC80/w3e6rqF3C73DL9nid137SDnOFG7B+X65rnftngm0Mgktb6S6WNlEUrEBnyfve/TnpwazfEOv6RcaLa6fZzNBJEAHeX5mVPvBQ2eRz6DNKeHTupBFuNmmn/Xob2qeONcmu2ubG8juLPzAFRbNVKrx8rNn0z+lc/qniTxFqy+beXH2diGjhMWPLKn1HQkY4PUVJo+tW9vpvl3l4JnlferqqgDb0P3hWrFLJsj1WEabe29mP3UcMgJ3FcYI5HfoDWcFTg1dL1OmUYSjdSd+3z9exH4e17VbTW7C6hkWY29o0ItplJjuWPJJK859+Mmun0vzNWuph4u8M/aJLhUMTnTt+eMY4z9fwrmtN8RTT67prah9gsrOzmWeZI15UdyT/nrXb2/i7R57pZ28RW5bepjFvcFOOnQfXtzWcsLF+9GWn9dTWtjqcpODp6u2q0+VtUc9rctnp95JCvg/TmjSTZGVdlfpgsV28ceorNi1vT4NRi1CPwqLeeKTP7qZhtIOePlxWp4i17T9X1X7bBfWkszY/eAenX3q/NcRr4Sms1lh8yWTzQRID8oB6jqDk/pTymh9clNSv7rX431DOYU8DTpThJNyTbvrZq2mndmZbePtNMMtrPo1zGJGZmZp1ySw5AJx600ad4XuNG/tK1lvJJkjZpLWK+Jlzn0J5Oa3IdOsU06C3jivmYRHJbys5cDJAznv3rzq4XT7LVYprye6ubcmVJIoRloSu0DcD0Bwx4x1FcsPflJJNW87nn0sTz2Vi403huGRknTWo5CvzeZJGxHt1/KpbDxBo8FssdnrWvQQDlUVUGPwrNtrrSdOvb1bG2LWt8itD5x8x17OCeQMH3/Grt9o8NvKqSaTuJQMDu35BHqFxXo0cLRqQUpVLev/AA5Uq0ovSNzdt/gT40ngmfWPEWiaGzTRx26xSNPh2ONjFR6kCqmofC/4jeHYbu91S2s9V0uEH59OlBkAHBbYRkLzk9SADXq3gHVrXTLHUv7c1O+u7q51JikhhBVV+XyTyMDCgDPTOTXD+PJNX1HwlrOheE59SuL64vJ2SIswMkLSM2xT3IAPHsfWpdCE2oy2bNcNVqYWTlSfK12dvyOJ0+8tNS0ua7hjEbRZQ2905SRZFxyOMEcjOegzWBc67a6vr9nqGsTNpvkHcI1Xf9omB+UZGABjAz7Vb0zwb4g1JTpMmmf2TrDtEkCXzCPDAFmLdThgvp2FdP4h8KalpmtadDriWX2iERO/9nZufkZ9g+XZ1BP5HNd+HwGDpym3K+r6babLW+t+9rm+NxVXF8rm/este9uu1tPTZmbpVxp+pWy+VYajBPJOLZQyhl345b1C56t0olWZdam0ZEt2SGATfakcM0r940AJBOentz7Vo6t4F8W6ekV1b+DdWurY3rKBGmXdAX2llBLAEY6jsPWpNX+H/i6Pw8Jl0yW0nuwxlt5JI43OPmjKKvV8cMpw2VPFdn1XCXcpTspX2St+bf3W7XPNp0YU5KUUm1Z9/wBEt+9ysYZrbwjb+KIrSB0uZ2igtLuULLgHBJTr64+lVNc1iWwV0TQrG5+yumXtZy3nBxk49dvvg1qaB4Q8WaxokkV5oNxp16LZI44rmNY/NIBxISwyPmKjI6bjmsXxB4P8bafqd5pV5pYmv7gRyQrYsbhouR8529Fxntk/TNa04YGi5Kctn2i97bbvv10M6uG9raSS19Vsn6Lt0NvTotRvdet9HvtW0m0s5EE0LecCIty7tjOowD2x1z1qr41sINNa+tdVl+1W0EqIzwy42M3OCTypHQ+hpNM8HeK7bxnpE19o180MkiHUXitnj8lI5R87jtlcc8cDNdTr3hi38RJ4ot9LsrNtTvdTuCJkuNpAZFRFcdx5g/CuTELCxq06t3Ja36badLWCGHtPlsk+n3edzh3e2tLWAR8b9qxA7pM5Hy5IHNdVbeE/EN34htdKtfDss9lNaC6a+jkGEG3JGWwuTx8uc8+xre8P/Dqx8KWUWleLrKy8Qa3cwv5KfamVBDt4U5KgBWHX3OK9n8O67OPDdha2zadBLJGRHZwSBkSNF+6pbggYArzsXTg60nTel/63NFSpQhzcrZ8132nWdjq8HhzVDLb+IZXH+gGNJCVZcqAVLZYnoBRNaporSWl1dRaffPCZIrYMFeRh0UgdCeevPGMV7uPAPg/V9YtfHOvW0MGrxObiM20ikR84UlsfMQB1rJ1Sz+G/iLxTa3dzpupalNYxo0U8MJWAOjYVGdRy67s53YOa4rSvY39hh2m+W3pf7tz58j1Gz1Tw7q+r2mm315cWsqRywmIfNnJYs3+yF6Yq74b0SbVvDMfiCLSDBbnuYR8g3YyT2HTn3r6fu5fAHhOS4jl0U2y3KxvIFiaSOZnYKBtGdzEj07H0pvi3W9G0yeHztNtdNhS6+yveM4hVYMA56fMu5gNo461pySsYxpYdu2v3/wBfqfJiw2dv8Q7fwtFo4e5kmVYXS3P7zjJIAGcAZz6YNS6ZqGqXfjXVrSDRpbO9hLPcOiFiELALkgHqSuPrX1dpOg/Dy3szr1tokF1Jbhgl4zb5SGO1iHJwM59qzfEPiv4a6RDHo76fZm2urgWsywQs0vy9GO0biA3G7oDUulK6cn5G0FQheMU2t7fer/1ofLviqdY/HUOizaXdahfzbEt5thWQ5HK7PYkj1rO8UPDpVtFeRaTJcukzwXB2nEL8YXA5z9favsHTLfwQ0NhqNr4ZSR3mSOCeSPdON3R9xO7GBn1xUXg678JS+ItdsLDSWuZ4tQdr28uoA3mT4HCkjsAFBx/D3Naeya2MOSF09dN/uPj7W73RtJ8PWGp2uiySuSYrpvPIWKTg4wOen8q3tL0TxFLp1vcw+GdVWK4jWaPMDEMrDIIPpX0lpHgv4b67rlz4muNGhlvNbXFxarPvt1dTgsEXgMcDJqPU/B2l600FzouoTafaRxeSIJMsVKs3qenQY9qqFK7akzPlXLFRbv5njFx8Z28q7mvNAREdLdDPayrLBaL8wVih5LMeq5wMCsrw749k1FvEHiK5uEgn0+xC26LII0ldpG5Cf3hkgEDoRk15ULK4CmPaXRiN6rIMNit3TdQg0/Tru1fw6HknVQkwk5TBzyB978aj2zO1U0e4RNA9pomswagXhm0S5vpp2cs8txmMMvHdRkAe1Ph8bGzuPDiaeyx6dcWhk3eaWk+1bCPnCgk4JPbHGK8qg8WeH7TRoIbnw3qV1NGkikHEcZLjru5bg84OQcdqt6X4/wBCtf7Et7DS4bO6tj89xcIzwxbuGbBbJbH4DPGetN1W1Y1jGkndtv8Ar/hz3PwzqPiC48Jx3F1q1xLdXWrizwgCmJBLjHsSFxn/AGqh8N3Wu6hqvie41ORraXR4t1vZsc8lCwJ9eMc+9ed6R4mR9L1R9M19INIl1KJzdzzfZ/m3g70Q5fAOMk1b8JeMoY/ilMml302uXdzb/Zz5YM0UnycszfKWVRxz3qnX2D6tH7Ml5HUeINcux4F0BftvnXWtlUS8kjwIQxAI+ikfpXRWWlXlj4jsWW6ur2WLT2mubs/MZY1YnaoHUkn8q8evyZNA0VbvWLRFkunhjidwwj+boYy+1V65YD2JrsLK+8UafqOlTW+qRmDT4nhF2ZlNptxjACAAAbfus3OO3efba3aNYYRTTUZrTv52/LqehWt34gnv9Qmupo4dPbT/ALWy53SGI7wBxjHAPr2rzfQ5prLwGt9C32Sa+vf3c7gFshgMnjPUEkn610+jeMrdTatqM8Op6dHDPZSXeno8jSBxlRgLg4I6AnGPSvO9T1DUz8PrfRhbsttb3zSRXTkKCOcLuJ+9z0xR7SL/ABIlh6kHfp39P6R0XxeSfSdU0uza6e4njszK011tdmL5B5K4xgHA7ZrofBOs6xpvwakW3hnt0iSW5acuN5hLH7g7EnPJ6CvOviTq8niWTRZlt18+305IpnDnc565O4DPJPIyOetdnoHjjR47aw0fUob5LSXRzaXcrxl1jkCYBUAnIqLqUnroS6c46W1G/s8Jb3lnrEU88cVtZyJcBZY/O+9u3fePA6dO5NdJouvWsOualc3V6Bp8l+f7PEACLK4T7uMH5c+ncVkfs/fYHsL/AECZBDetNLH+8jKPKjJkHnrjZ07Zrnvh7qNlJ4tsbe7W1geztZ44POkCxxzr/wAtGBPXGew56Zqo25VchU5Ny02/r8z07xtew6ffaJC+pLPJPeK0sRiAdYNrHGV7Lyc9K83+POo2sc1haSTGd7WQ4tJ0LpIDkmQ5+8PugDoMGuj8X31npVx4b16fzZrW4tbnS3kgQSPkHKbRzkkZFcR8dIbeSTwxqjNJsurDYzMuGG1ucjsfmNVOKcWyablGx6t4Avb7xR8PrGQXlhpkfklbrdahmZdxCugyFH3T1Hasf4fW0VprKald3pifUJJSJoowXnWNiACzhjtYDd8uPatjRksZLy10W0jEdhPYi2ijAMe9ANynnknl+cfxVxOp628PjxNGJi860Cz2MSLhRsyrQ9P448jvzitVTVk30sZqbXNpuevTFhZR3E82ky2qoJbRsGJvMweSOQO4GK8G8GeNtYmt9Xt4rhlvZ7weROgBVZGfOX4OUAzz154rt/iXb3Vt8LtXjsg7/wBnzIySsuHWGTBbgdCCzj2xXE/AfTbd7dJo5ZHmuriSF4l6YVNwz+WampDmkop2HSmopyaudl8HtM0vw7421nR7K4W+uJfKmlvgMETy7i67M4A3IT+Vdb4i15fD2ofYv7HspTIDMWE23JZjk4I9RXHeFtPtPCvhoTWLSzatequpS3QQ4do/n8hSeDhN/HqDXk3xu1LUW+Id4ZNUnmjMcbQENtAjZdwAA+pqnaERJc09TzFXXJ6805XUfwn8KrqzdCP/AB2pAzbQBkH8K4joLHnNkFXkH41J9qkb5WmkKf3TyPyqvHGzDcy/rTxH7qP+BZpBYdIyuMPDAfrGufzxmnxtHGjrDEsO9djmF2Qsuc4ODyMgflTAq574H1qSNIzwWwPrRcLFaTT7CQZ8mReMZWU/1q9qE11qGnQadNql/wDYoFVY7YMvlKB0OwYGfc80zyk/hbP4U9YRjOPyFFwsX/Cmq3/h26je0vFvIEBC212reSCcgnYrYJwSMnnBqGTVPEywJbxeIHNpG4dLVWKxAgkjIIGep61AEwpG7FKBgcGi4+li7r/iXxVq5tWvJrKU2yFE8qJFBBOfm9fas+01TW7VcXUfmALlDHGm8EdPmAyKfskcfKv6UGGQfwDj2ouCv3NXQfHGvadrVve2MKaQUcNLKC4JToQC27LH6VS1Dx3c/wDCQXl5PNcXFoznbCXDlyTy2XU/yA9BVXY5P+HFIfMY4Zt3sxz/ADpqRftJ99TZ1bx7qWoeA3sHmazK3IktoZIllQKf4huJPTjgfj2rOsfFmny2sFlezTy+V/y0mBkUDjOEDKF/Dr3qo1ss3BtY5P8AtkD/AEpZtBm8oSPpEiRdm8llB/GjnRUqk5b/ANefqb+m/EKHTtZttY0u4lS8h2LGzoWI5A4UnGOOhJ+pzWn4h16O88TtrE2pRNq25J96NIDnjB4j2gA8ccVwSWMNrIXiikt5MbdyOQcenNVXsYi25Lm7VsYz5m7j07VXPoRKTd7pXPoWP4lafeXWv+HG0+2VtUs/KniFzCoDgcSbt2O5PXPTivPvCfiCfw1rUI0/U51uomNwtufKMTHGMsS/HGecHjtXm/2GSB2mtbny5y24TNGdy+uMGqslldLcSXEV1F50n3nCY5/EcVTqNu7YXgvhge2ReJLmLVrHUY9Yfzbe9aeO2Xz5odmSzKirlcYYjhB161D4zuND1/WftcOny21tFGIbdbm5hSQxAkpld/GAQoB5wozXiy2+p/bnuXuWeWRsyS+blj784rrNE8aaxpFj9hSG9mVGJEirEN2e5zGxP50czsbwlQqVb1FZW/rZGGMseMVIiyDqf0p8bJjgj8BUwdx0C/lWDbOeyGBZSTg5HpmnoJclfk+mcmui0PXrOzjX7b4b0y8HqxkBP5sR+ldlovj3wfbsPN8G28DdN0IRv5gVDnJdDRQj3PM4re5fhY2bP90Vq2XhrWbrBg0q+kHYpAxH8q9s0f4jeCnwEZbI+j2239VzXUad4r0K+x9i1LTZT6ecM/kTWTqy7GiorueCWvw88W3BG3RbhVPeQhMfma2bH4S+KpuHtreIHqXmB/QZr3YXzsAVZCOxQDH6U/7bKQT5rZ9jipdVlqijx+1+CurNjzry3jHfarH+ladt8FY1A8/WuO4WNR/Nq9LM8jDduB+rZpPMfuo/Co9o+4/ZxOHh+EHh+IjztSupPXbIo/ktaNv8NPB1uRuhnm/3pWNdK0zAdMfhTGmOOmPpScn3KUEZUfgvwZC25NDgcj+8mf61cj0fw/AAINDsUx0/cqf6VI0re9RtMT0JqW2XyItxG1h/1NnBH/upj+VOadGPRR7VnszHuKYS3pSH7NE93Z6ZdD/SbG1l/wB+NT/MVjXvhHwlcnM2hWefVYwP5YrQJ/2TSM/HSmmxezRyl78NvBdwx22bw5/55ysMfrWPefCHw84Jt9Su4/QeYrAfmBXeOxz0IqJ2HrVKcl1F7GL6Hl938Gycmz1jcfRoM/qpNZE3wg1tZCFvrJh6kMP6V7C5Ptmmm4nXgSSAezVSrSXUn6vFnyzb1MOtFFdhwjkJ83qe9S4AGQADiiigCReQuaJeg+tFFSykW9J1XVLa5At9SvIRkcRzsv8AI19EeB7i4uNGikuJ5ZXOMs7lj+ZoorlqHZS2Oph6ipxRRWSGyOb7tRyfdWiigaI361H/ABUUUy47DV++al7fhRRQiiJ+lVpQMdKKKQIrntTX6UUUykVZe9U3+9RRTKZ//9k=">
            <a:extLst>
              <a:ext uri="{FF2B5EF4-FFF2-40B4-BE49-F238E27FC236}">
                <a16:creationId xmlns:a16="http://schemas.microsoft.com/office/drawing/2014/main" id="{0FF44912-E139-492E-8C66-5D24142FA735}"/>
              </a:ext>
            </a:extLst>
          </p:cNvPr>
          <p:cNvSpPr>
            <a:spLocks noChangeAspect="1" noChangeArrowheads="1"/>
          </p:cNvSpPr>
          <p:nvPr/>
        </p:nvSpPr>
        <p:spPr bwMode="auto">
          <a:xfrm>
            <a:off x="3714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 name="テキスト ボックス 20">
            <a:extLst>
              <a:ext uri="{FF2B5EF4-FFF2-40B4-BE49-F238E27FC236}">
                <a16:creationId xmlns:a16="http://schemas.microsoft.com/office/drawing/2014/main" id="{02FBF616-527C-4DC8-80BC-998D241E1FAD}"/>
              </a:ext>
            </a:extLst>
          </p:cNvPr>
          <p:cNvSpPr txBox="1"/>
          <p:nvPr/>
        </p:nvSpPr>
        <p:spPr>
          <a:xfrm>
            <a:off x="534999" y="2891800"/>
            <a:ext cx="5785798" cy="4011355"/>
          </a:xfrm>
          <a:prstGeom prst="rect">
            <a:avLst/>
          </a:prstGeom>
          <a:noFill/>
        </p:spPr>
        <p:txBody>
          <a:bodyPr wrap="square" rtlCol="0">
            <a:spAutoFit/>
          </a:bodyPr>
          <a:lstStyle/>
          <a:p>
            <a:pPr>
              <a:spcBef>
                <a:spcPts val="100"/>
              </a:spcBef>
              <a:spcAft>
                <a:spcPts val="300"/>
              </a:spcAft>
            </a:pPr>
            <a:r>
              <a:rPr lang="ja-JP" altLang="en-US" sz="1100" dirty="0">
                <a:latin typeface="Meiryo UI" pitchFamily="50" charset="-128"/>
                <a:ea typeface="Meiryo UI" pitchFamily="50" charset="-128"/>
                <a:cs typeface="Meiryo UI" pitchFamily="50" charset="-128"/>
              </a:rPr>
              <a:t>マクドナルド・トーナメントに出場する子どもたちへ、</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チャリティを通じて“思いやり”の心の育成をサポートするために、ドナルド・マクドナルド・ハウスへの</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募金の“しるし”として、</a:t>
            </a:r>
            <a:r>
              <a:rPr lang="en-US" altLang="ja-JP" sz="1100" dirty="0">
                <a:latin typeface="Meiryo UI" pitchFamily="50" charset="-128"/>
                <a:ea typeface="Meiryo UI" pitchFamily="50" charset="-128"/>
                <a:cs typeface="Meiryo UI" pitchFamily="50" charset="-128"/>
              </a:rPr>
              <a:t>500</a:t>
            </a:r>
            <a:r>
              <a:rPr lang="ja-JP" altLang="en-US" sz="1100" dirty="0">
                <a:latin typeface="Meiryo UI" pitchFamily="50" charset="-128"/>
                <a:ea typeface="Meiryo UI" pitchFamily="50" charset="-128"/>
                <a:cs typeface="Meiryo UI" pitchFamily="50" charset="-128"/>
              </a:rPr>
              <a:t>円の募金で</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足、スマイルソックスをご用意させていただきました。</a:t>
            </a:r>
          </a:p>
          <a:p>
            <a:pPr>
              <a:spcBef>
                <a:spcPts val="100"/>
              </a:spcBef>
              <a:spcAft>
                <a:spcPts val="300"/>
              </a:spcAft>
            </a:pP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ドナルド・マクドナルド・ハウスは、お家から遠く離れた病院に入院しているお子さんと</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ご家族のための第二のわが家。</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お子さんの治療に付き添うご家族のための滞在施設です。</a:t>
            </a:r>
          </a:p>
          <a:p>
            <a:pPr>
              <a:spcBef>
                <a:spcPts val="100"/>
              </a:spcBef>
              <a:spcAft>
                <a:spcPts val="300"/>
              </a:spcAft>
            </a:pPr>
            <a:r>
              <a:rPr lang="ja-JP" altLang="en-US" sz="1100" dirty="0">
                <a:latin typeface="Meiryo UI" pitchFamily="50" charset="-128"/>
                <a:ea typeface="Meiryo UI" pitchFamily="50" charset="-128"/>
                <a:cs typeface="Meiryo UI" pitchFamily="50" charset="-128"/>
              </a:rPr>
              <a:t>全国に</a:t>
            </a:r>
            <a:r>
              <a:rPr lang="en-US" altLang="ja-JP" sz="1100" dirty="0">
                <a:latin typeface="Meiryo UI" pitchFamily="50" charset="-128"/>
                <a:ea typeface="Meiryo UI" pitchFamily="50" charset="-128"/>
                <a:cs typeface="Meiryo UI" pitchFamily="50" charset="-128"/>
              </a:rPr>
              <a:t>12</a:t>
            </a:r>
            <a:r>
              <a:rPr lang="ja-JP" altLang="en-US" sz="1100" dirty="0">
                <a:latin typeface="Meiryo UI" pitchFamily="50" charset="-128"/>
                <a:ea typeface="Meiryo UI" pitchFamily="50" charset="-128"/>
                <a:cs typeface="Meiryo UI" pitchFamily="50" charset="-128"/>
              </a:rPr>
              <a:t>ヵ所あり、みなさまの寄付とボランティアによって運営されています。</a:t>
            </a:r>
          </a:p>
          <a:p>
            <a:pPr>
              <a:spcBef>
                <a:spcPts val="100"/>
              </a:spcBef>
              <a:spcAft>
                <a:spcPts val="300"/>
              </a:spcAft>
            </a:pP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ドナルド・マクドナルド・ハウスの活動にご賛同いただき、</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病気と闘っている同じ年頃の子どもたちを思いやる気持ちを胸に、</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このスマイルソックスをを履いて都道府県大会の開会式に参加しませんか。</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dirty="0">
                <a:latin typeface="Meiryo UI" pitchFamily="50" charset="-128"/>
                <a:ea typeface="Meiryo UI" pitchFamily="50" charset="-128"/>
                <a:cs typeface="Meiryo UI" pitchFamily="50" charset="-128"/>
              </a:rPr>
              <a:t>ご協力くださる場合は、裏面の申込書に必要事項を記入していただき募金金額と合わせて、</a:t>
            </a:r>
          </a:p>
          <a:p>
            <a:pPr>
              <a:spcBef>
                <a:spcPts val="100"/>
              </a:spcBef>
              <a:spcAft>
                <a:spcPts val="300"/>
              </a:spcAft>
            </a:pPr>
            <a:r>
              <a:rPr lang="ja-JP" altLang="en-US" sz="1100" dirty="0">
                <a:latin typeface="Meiryo UI" pitchFamily="50" charset="-128"/>
                <a:ea typeface="Meiryo UI" pitchFamily="50" charset="-128"/>
                <a:cs typeface="Meiryo UI" pitchFamily="50" charset="-128"/>
              </a:rPr>
              <a:t>各都道府県軟式野球連盟にご提出ください。　　</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チーム毎にまとめて申込ください。</a:t>
            </a: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endParaRPr lang="en-US" altLang="ja-JP" sz="1100" dirty="0">
              <a:latin typeface="Meiryo UI" pitchFamily="50" charset="-128"/>
              <a:ea typeface="Meiryo UI" pitchFamily="50" charset="-128"/>
              <a:cs typeface="Meiryo UI" pitchFamily="50" charset="-128"/>
            </a:endParaRPr>
          </a:p>
          <a:p>
            <a:pPr>
              <a:spcBef>
                <a:spcPts val="100"/>
              </a:spcBef>
              <a:spcAft>
                <a:spcPts val="300"/>
              </a:spcAft>
            </a:pPr>
            <a:r>
              <a:rPr lang="ja-JP" altLang="en-US" sz="1100" b="1" dirty="0">
                <a:solidFill>
                  <a:srgbClr val="FF0000"/>
                </a:solidFill>
                <a:latin typeface="Meiryo UI" pitchFamily="50" charset="-128"/>
                <a:ea typeface="Meiryo UI" pitchFamily="50" charset="-128"/>
                <a:cs typeface="Meiryo UI" pitchFamily="50" charset="-128"/>
              </a:rPr>
              <a:t>スマイルソックスは、都道府県大会開会式当日にお渡しいたします。</a:t>
            </a:r>
          </a:p>
          <a:p>
            <a:pPr>
              <a:spcBef>
                <a:spcPts val="100"/>
              </a:spcBef>
              <a:spcAft>
                <a:spcPts val="300"/>
              </a:spcAft>
            </a:pPr>
            <a:r>
              <a:rPr lang="ja-JP" altLang="en-US" sz="1100" dirty="0">
                <a:latin typeface="Meiryo UI" pitchFamily="50" charset="-128"/>
                <a:ea typeface="Meiryo UI" pitchFamily="50" charset="-128"/>
                <a:cs typeface="Meiryo UI" pitchFamily="50" charset="-128"/>
              </a:rPr>
              <a:t>ご協力のほど、よろしくお願いいたします。</a:t>
            </a:r>
          </a:p>
        </p:txBody>
      </p:sp>
      <p:sp>
        <p:nvSpPr>
          <p:cNvPr id="22" name="正方形/長方形 21">
            <a:extLst>
              <a:ext uri="{FF2B5EF4-FFF2-40B4-BE49-F238E27FC236}">
                <a16:creationId xmlns:a16="http://schemas.microsoft.com/office/drawing/2014/main" id="{C09E77D7-177A-4273-9224-69610A225E5C}"/>
              </a:ext>
            </a:extLst>
          </p:cNvPr>
          <p:cNvSpPr/>
          <p:nvPr/>
        </p:nvSpPr>
        <p:spPr>
          <a:xfrm>
            <a:off x="90280" y="7268978"/>
            <a:ext cx="6671020" cy="2409247"/>
          </a:xfrm>
          <a:prstGeom prst="rect">
            <a:avLst/>
          </a:prstGeom>
          <a:solidFill>
            <a:schemeClr val="accent5">
              <a:lumMod val="20000"/>
              <a:lumOff val="80000"/>
            </a:schemeClr>
          </a:solidFill>
          <a:ln>
            <a:solidFill>
              <a:srgbClr val="00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767145D2-2816-4BF3-9C00-23434CBBE6A1}"/>
              </a:ext>
            </a:extLst>
          </p:cNvPr>
          <p:cNvSpPr txBox="1"/>
          <p:nvPr/>
        </p:nvSpPr>
        <p:spPr>
          <a:xfrm>
            <a:off x="90500" y="7082538"/>
            <a:ext cx="6670800" cy="338554"/>
          </a:xfrm>
          <a:prstGeom prst="rect">
            <a:avLst/>
          </a:prstGeom>
          <a:solidFill>
            <a:srgbClr val="0066FF"/>
          </a:solidFill>
          <a:ln w="12700">
            <a:solidFill>
              <a:srgbClr val="0066FF"/>
            </a:solidFill>
          </a:ln>
        </p:spPr>
        <p:txBody>
          <a:bodyPr wrap="square" rtlCol="0">
            <a:spAutoFit/>
          </a:bodyPr>
          <a:lstStyle/>
          <a:p>
            <a:pPr algn="ctr"/>
            <a:r>
              <a:rPr lang="ja-JP" altLang="en-US" sz="1600" b="1" dirty="0">
                <a:solidFill>
                  <a:schemeClr val="bg1"/>
                </a:solidFill>
                <a:latin typeface="Meiryo UI" pitchFamily="50" charset="-128"/>
                <a:ea typeface="Meiryo UI" pitchFamily="50" charset="-128"/>
                <a:cs typeface="Meiryo UI" pitchFamily="50" charset="-128"/>
              </a:rPr>
              <a:t>ドナルド・マクドナルド・ハウス</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24" name="テキスト ボックス 23">
            <a:extLst>
              <a:ext uri="{FF2B5EF4-FFF2-40B4-BE49-F238E27FC236}">
                <a16:creationId xmlns:a16="http://schemas.microsoft.com/office/drawing/2014/main" id="{E559E8CD-2790-4FF8-87E4-51CDB5779175}"/>
              </a:ext>
            </a:extLst>
          </p:cNvPr>
          <p:cNvSpPr txBox="1"/>
          <p:nvPr/>
        </p:nvSpPr>
        <p:spPr>
          <a:xfrm>
            <a:off x="1602153" y="7635659"/>
            <a:ext cx="4966291" cy="1447640"/>
          </a:xfrm>
          <a:prstGeom prst="rect">
            <a:avLst/>
          </a:prstGeom>
          <a:noFill/>
        </p:spPr>
        <p:txBody>
          <a:bodyPr wrap="square" rtlCol="0">
            <a:spAutoFit/>
          </a:bodyPr>
          <a:lstStyle/>
          <a:p>
            <a:pPr>
              <a:lnSpc>
                <a:spcPts val="1800"/>
              </a:lnSpc>
            </a:pPr>
            <a:r>
              <a:rPr lang="ja-JP" altLang="en-US" sz="1100" dirty="0">
                <a:latin typeface="Meiryo UI" pitchFamily="50" charset="-128"/>
                <a:ea typeface="Meiryo UI" pitchFamily="50" charset="-128"/>
                <a:cs typeface="Meiryo UI" pitchFamily="50" charset="-128"/>
              </a:rPr>
              <a:t>もしも子どもが病気になったら･･･</a:t>
            </a:r>
          </a:p>
          <a:p>
            <a:pPr>
              <a:lnSpc>
                <a:spcPts val="1800"/>
              </a:lnSpc>
            </a:pPr>
            <a:r>
              <a:rPr lang="ja-JP" altLang="en-US" sz="1100" dirty="0">
                <a:latin typeface="Meiryo UI" pitchFamily="50" charset="-128"/>
                <a:ea typeface="Meiryo UI" pitchFamily="50" charset="-128"/>
                <a:cs typeface="Meiryo UI" pitchFamily="50" charset="-128"/>
              </a:rPr>
              <a:t>子どもが病気になったとき、家族はなによりもまず、子どもに最善の治療を受けさせようと考えるもの。でも、もしその病院が自宅から遠い場所にあったら・・・</a:t>
            </a:r>
            <a:endParaRPr lang="en-US" altLang="ja-JP" sz="1100" dirty="0">
              <a:latin typeface="Meiryo UI" pitchFamily="50" charset="-128"/>
              <a:ea typeface="Meiryo UI" pitchFamily="50" charset="-128"/>
              <a:cs typeface="Meiryo UI" pitchFamily="50" charset="-128"/>
            </a:endParaRPr>
          </a:p>
          <a:p>
            <a:pPr>
              <a:lnSpc>
                <a:spcPts val="1800"/>
              </a:lnSpc>
            </a:pPr>
            <a:r>
              <a:rPr lang="ja-JP" altLang="en-US" sz="1100" dirty="0">
                <a:latin typeface="Meiryo UI" pitchFamily="50" charset="-128"/>
                <a:ea typeface="Meiryo UI" pitchFamily="50" charset="-128"/>
                <a:cs typeface="Meiryo UI" pitchFamily="50" charset="-128"/>
              </a:rPr>
              <a:t>家族の負担は精神的にも肉体的にも、そして経済的にも大きなものになってしまいます。</a:t>
            </a:r>
            <a:endParaRPr lang="en-US" altLang="ja-JP" sz="1100" dirty="0">
              <a:latin typeface="Meiryo UI" pitchFamily="50" charset="-128"/>
              <a:ea typeface="Meiryo UI" pitchFamily="50" charset="-128"/>
              <a:cs typeface="Meiryo UI" pitchFamily="50" charset="-128"/>
            </a:endParaRPr>
          </a:p>
          <a:p>
            <a:pPr>
              <a:lnSpc>
                <a:spcPts val="1800"/>
              </a:lnSpc>
            </a:pPr>
            <a:r>
              <a:rPr lang="ja-JP" altLang="en-US" sz="1100" dirty="0">
                <a:latin typeface="Meiryo UI" pitchFamily="50" charset="-128"/>
                <a:ea typeface="Meiryo UI" pitchFamily="50" charset="-128"/>
                <a:cs typeface="Meiryo UI" pitchFamily="50" charset="-128"/>
              </a:rPr>
              <a:t>ハウスは、ご家族の負担を考え、</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人</a:t>
            </a:r>
            <a:r>
              <a:rPr lang="en-US" altLang="ja-JP" sz="1100" dirty="0">
                <a:latin typeface="Meiryo UI" pitchFamily="50" charset="-128"/>
                <a:ea typeface="Meiryo UI" pitchFamily="50" charset="-128"/>
                <a:cs typeface="Meiryo UI" pitchFamily="50" charset="-128"/>
              </a:rPr>
              <a:t>1</a:t>
            </a:r>
            <a:r>
              <a:rPr lang="ja-JP" altLang="en-US" sz="1100" dirty="0">
                <a:latin typeface="Meiryo UI" pitchFamily="50" charset="-128"/>
                <a:ea typeface="Meiryo UI" pitchFamily="50" charset="-128"/>
                <a:cs typeface="Meiryo UI" pitchFamily="50" charset="-128"/>
              </a:rPr>
              <a:t>日</a:t>
            </a:r>
            <a:r>
              <a:rPr lang="en-US" altLang="ja-JP" sz="1100" dirty="0">
                <a:latin typeface="Meiryo UI" pitchFamily="50" charset="-128"/>
                <a:ea typeface="Meiryo UI" pitchFamily="50" charset="-128"/>
                <a:cs typeface="Meiryo UI" pitchFamily="50" charset="-128"/>
              </a:rPr>
              <a:t>1,000</a:t>
            </a:r>
            <a:r>
              <a:rPr lang="ja-JP" altLang="en-US" sz="1100" dirty="0">
                <a:latin typeface="Meiryo UI" pitchFamily="50" charset="-128"/>
                <a:ea typeface="Meiryo UI" pitchFamily="50" charset="-128"/>
                <a:cs typeface="Meiryo UI" pitchFamily="50" charset="-128"/>
              </a:rPr>
              <a:t>円で利用できるようになっています。</a:t>
            </a:r>
            <a:endParaRPr lang="en-US" altLang="ja-JP" sz="1100" dirty="0">
              <a:latin typeface="Meiryo UI" pitchFamily="50" charset="-128"/>
              <a:ea typeface="Meiryo UI" pitchFamily="50" charset="-128"/>
              <a:cs typeface="Meiryo UI" pitchFamily="50" charset="-128"/>
            </a:endParaRPr>
          </a:p>
          <a:p>
            <a:pPr>
              <a:lnSpc>
                <a:spcPts val="1800"/>
              </a:lnSpc>
            </a:pPr>
            <a:r>
              <a:rPr lang="ja-JP" altLang="en-US" sz="1100" dirty="0">
                <a:latin typeface="Meiryo UI" pitchFamily="50" charset="-128"/>
                <a:ea typeface="Meiryo UI" pitchFamily="50" charset="-128"/>
                <a:cs typeface="Meiryo UI" pitchFamily="50" charset="-128"/>
              </a:rPr>
              <a:t>みなさまからのあたたかいご支援を、よろしくお願い申し上げます。</a:t>
            </a:r>
            <a:endParaRPr lang="en-US" altLang="ja-JP" sz="1100" dirty="0">
              <a:latin typeface="Meiryo UI" pitchFamily="50" charset="-128"/>
              <a:ea typeface="Meiryo UI" pitchFamily="50" charset="-128"/>
              <a:cs typeface="Meiryo UI" pitchFamily="50" charset="-128"/>
            </a:endParaRPr>
          </a:p>
        </p:txBody>
      </p:sp>
      <p:pic>
        <p:nvPicPr>
          <p:cNvPr id="25" name="Picture 2">
            <a:extLst>
              <a:ext uri="{FF2B5EF4-FFF2-40B4-BE49-F238E27FC236}">
                <a16:creationId xmlns:a16="http://schemas.microsoft.com/office/drawing/2014/main" id="{AB19E5CC-0020-4FA0-8980-8F8A7E9085B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610" y="7531125"/>
            <a:ext cx="951545" cy="10550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3">
            <a:extLst>
              <a:ext uri="{FF2B5EF4-FFF2-40B4-BE49-F238E27FC236}">
                <a16:creationId xmlns:a16="http://schemas.microsoft.com/office/drawing/2014/main" id="{4C0C9234-46F3-409E-AF85-F2943552EF82}"/>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78163" t="9945" r="3910" b="9322"/>
          <a:stretch/>
        </p:blipFill>
        <p:spPr bwMode="auto">
          <a:xfrm>
            <a:off x="6057385" y="8969325"/>
            <a:ext cx="657225" cy="638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9" name="グループ化 28">
            <a:extLst>
              <a:ext uri="{FF2B5EF4-FFF2-40B4-BE49-F238E27FC236}">
                <a16:creationId xmlns:a16="http://schemas.microsoft.com/office/drawing/2014/main" id="{E959A622-E865-48A0-A426-9A3AD36811C5}"/>
              </a:ext>
            </a:extLst>
          </p:cNvPr>
          <p:cNvGrpSpPr/>
          <p:nvPr/>
        </p:nvGrpSpPr>
        <p:grpSpPr>
          <a:xfrm>
            <a:off x="6020993" y="2718615"/>
            <a:ext cx="599607" cy="1197315"/>
            <a:chOff x="844299" y="1241091"/>
            <a:chExt cx="1036890" cy="2070496"/>
          </a:xfrm>
        </p:grpSpPr>
        <p:pic>
          <p:nvPicPr>
            <p:cNvPr id="30" name="Picture 2" descr="「スマイルソックス」の画像検索結果">
              <a:hlinkClick r:id="rId4"/>
              <a:extLst>
                <a:ext uri="{FF2B5EF4-FFF2-40B4-BE49-F238E27FC236}">
                  <a16:creationId xmlns:a16="http://schemas.microsoft.com/office/drawing/2014/main" id="{53268F06-4BE3-46E3-9303-771251BF7976}"/>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36875" t="24525" r="12944" b="6022"/>
            <a:stretch/>
          </p:blipFill>
          <p:spPr bwMode="auto">
            <a:xfrm>
              <a:off x="905545" y="1241091"/>
              <a:ext cx="975644" cy="2070496"/>
            </a:xfrm>
            <a:prstGeom prst="rect">
              <a:avLst/>
            </a:prstGeom>
            <a:noFill/>
            <a:extLst>
              <a:ext uri="{909E8E84-426E-40DD-AFC4-6F175D3DCCD1}">
                <a14:hiddenFill xmlns:a14="http://schemas.microsoft.com/office/drawing/2010/main">
                  <a:solidFill>
                    <a:srgbClr val="FFFFFF"/>
                  </a:solidFill>
                </a14:hiddenFill>
              </a:ext>
            </a:extLst>
          </p:spPr>
        </p:pic>
        <p:sp>
          <p:nvSpPr>
            <p:cNvPr id="31" name="正方形/長方形 30">
              <a:extLst>
                <a:ext uri="{FF2B5EF4-FFF2-40B4-BE49-F238E27FC236}">
                  <a16:creationId xmlns:a16="http://schemas.microsoft.com/office/drawing/2014/main" id="{269254E2-B8E5-4A38-BA86-15C4FC951AEC}"/>
                </a:ext>
              </a:extLst>
            </p:cNvPr>
            <p:cNvSpPr/>
            <p:nvPr/>
          </p:nvSpPr>
          <p:spPr>
            <a:xfrm>
              <a:off x="1700808" y="2928938"/>
              <a:ext cx="180381" cy="20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BCE34A5A-CACE-4611-AE7E-0AB3F85BDB79}"/>
                </a:ext>
              </a:extLst>
            </p:cNvPr>
            <p:cNvSpPr/>
            <p:nvPr/>
          </p:nvSpPr>
          <p:spPr>
            <a:xfrm flipH="1">
              <a:off x="844299" y="1673954"/>
              <a:ext cx="208436" cy="953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33" name="図 32" descr="画面の領域">
            <a:extLst>
              <a:ext uri="{FF2B5EF4-FFF2-40B4-BE49-F238E27FC236}">
                <a16:creationId xmlns:a16="http://schemas.microsoft.com/office/drawing/2014/main" id="{B22B33DF-797C-40E1-A854-BE0F6A6CEEF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83713" y="4130497"/>
            <a:ext cx="1484732" cy="1189942"/>
          </a:xfrm>
          <a:prstGeom prst="rect">
            <a:avLst/>
          </a:prstGeom>
          <a:ln>
            <a:noFill/>
          </a:ln>
          <a:effectLst>
            <a:outerShdw blurRad="292100" dist="139700" dir="2700000" algn="tl" rotWithShape="0">
              <a:srgbClr val="333333">
                <a:alpha val="65000"/>
              </a:srgbClr>
            </a:outerShdw>
          </a:effectLst>
        </p:spPr>
      </p:pic>
      <p:pic>
        <p:nvPicPr>
          <p:cNvPr id="1026" name="図 10">
            <a:extLst>
              <a:ext uri="{FF2B5EF4-FFF2-40B4-BE49-F238E27FC236}">
                <a16:creationId xmlns:a16="http://schemas.microsoft.com/office/drawing/2014/main" id="{C797CB9F-96F0-462F-9558-41E331FF860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9268" y="17827"/>
            <a:ext cx="1042916" cy="1042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図 1">
            <a:extLst>
              <a:ext uri="{FF2B5EF4-FFF2-40B4-BE49-F238E27FC236}">
                <a16:creationId xmlns:a16="http://schemas.microsoft.com/office/drawing/2014/main" id="{D58AA86E-3AE4-EEE9-1756-087F1CA821C7}"/>
              </a:ext>
            </a:extLst>
          </p:cNvPr>
          <p:cNvPicPr>
            <a:picLocks noChangeAspect="1"/>
          </p:cNvPicPr>
          <p:nvPr/>
        </p:nvPicPr>
        <p:blipFill>
          <a:blip r:embed="rId8"/>
          <a:stretch>
            <a:fillRect/>
          </a:stretch>
        </p:blipFill>
        <p:spPr>
          <a:xfrm>
            <a:off x="195505" y="8702090"/>
            <a:ext cx="1306436" cy="895578"/>
          </a:xfrm>
          <a:prstGeom prst="rect">
            <a:avLst/>
          </a:prstGeom>
        </p:spPr>
      </p:pic>
      <p:sp>
        <p:nvSpPr>
          <p:cNvPr id="3" name="テキスト ボックス 2">
            <a:extLst>
              <a:ext uri="{FF2B5EF4-FFF2-40B4-BE49-F238E27FC236}">
                <a16:creationId xmlns:a16="http://schemas.microsoft.com/office/drawing/2014/main" id="{7FEC2FCE-6984-7092-88DE-FF043E8A9407}"/>
              </a:ext>
            </a:extLst>
          </p:cNvPr>
          <p:cNvSpPr txBox="1"/>
          <p:nvPr/>
        </p:nvSpPr>
        <p:spPr>
          <a:xfrm>
            <a:off x="2823356" y="9338243"/>
            <a:ext cx="3223118" cy="304620"/>
          </a:xfrm>
          <a:prstGeom prst="rect">
            <a:avLst/>
          </a:prstGeom>
          <a:noFill/>
        </p:spPr>
        <p:txBody>
          <a:bodyPr wrap="square" rtlCol="0" anchor="ctr" anchorCtr="0">
            <a:noAutofit/>
          </a:bodyPr>
          <a:lstStyle/>
          <a:p>
            <a:pPr algn="dist">
              <a:spcAft>
                <a:spcPts val="200"/>
              </a:spcAft>
            </a:pPr>
            <a:r>
              <a:rPr kumimoji="1" lang="ja-JP" altLang="en-US" sz="700" dirty="0">
                <a:latin typeface="Meiryo UI" panose="020B0604030504040204" pitchFamily="50" charset="-128"/>
                <a:ea typeface="Meiryo UI" panose="020B0604030504040204" pitchFamily="50" charset="-128"/>
                <a:cs typeface="Meiryo UI" panose="020B0604030504040204" pitchFamily="50" charset="-128"/>
              </a:rPr>
              <a:t>ドナルド・マクドナルド・ハウスについて</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詳しくはこちらをご覧ください。▶▶▶</a:t>
            </a:r>
            <a:endParaRPr kumimoji="1"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49970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a:extLst>
              <a:ext uri="{FF2B5EF4-FFF2-40B4-BE49-F238E27FC236}">
                <a16:creationId xmlns:a16="http://schemas.microsoft.com/office/drawing/2014/main" id="{4B0AC0EC-A4E7-4AC4-8CEA-0A586596A878}"/>
              </a:ext>
            </a:extLst>
          </p:cNvPr>
          <p:cNvSpPr/>
          <p:nvPr/>
        </p:nvSpPr>
        <p:spPr>
          <a:xfrm>
            <a:off x="93328" y="3078406"/>
            <a:ext cx="6671020" cy="2969698"/>
          </a:xfrm>
          <a:prstGeom prst="rect">
            <a:avLst/>
          </a:prstGeom>
          <a:solidFill>
            <a:srgbClr val="FFF3D5"/>
          </a:solidFill>
          <a:ln>
            <a:solidFill>
              <a:srgbClr val="FFBC0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6" name="図 55" descr="野球のユニフォームを着たサッカー選手たち&#10;&#10;低い精度で自動的に生成された説明">
            <a:extLst>
              <a:ext uri="{FF2B5EF4-FFF2-40B4-BE49-F238E27FC236}">
                <a16:creationId xmlns:a16="http://schemas.microsoft.com/office/drawing/2014/main" id="{F9ECCA51-46EC-47F9-8A16-7E960AF9E054}"/>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481744" y="4830971"/>
            <a:ext cx="1522800" cy="1015200"/>
          </a:xfrm>
          <a:prstGeom prst="rect">
            <a:avLst/>
          </a:prstGeom>
        </p:spPr>
      </p:pic>
      <p:pic>
        <p:nvPicPr>
          <p:cNvPr id="58" name="図 57" descr="ユニフォームを着た男性たち&#10;&#10;中程度の精度で自動的に生成された説明">
            <a:extLst>
              <a:ext uri="{FF2B5EF4-FFF2-40B4-BE49-F238E27FC236}">
                <a16:creationId xmlns:a16="http://schemas.microsoft.com/office/drawing/2014/main" id="{8AB20D80-9C0F-4D6A-8EB7-6C46827AB243}"/>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264382" y="4830971"/>
            <a:ext cx="1569600" cy="1006175"/>
          </a:xfrm>
          <a:prstGeom prst="rect">
            <a:avLst/>
          </a:prstGeom>
        </p:spPr>
      </p:pic>
      <p:pic>
        <p:nvPicPr>
          <p:cNvPr id="62" name="図 61" descr="野球をしている人&#10;&#10;自動的に生成された説明">
            <a:extLst>
              <a:ext uri="{FF2B5EF4-FFF2-40B4-BE49-F238E27FC236}">
                <a16:creationId xmlns:a16="http://schemas.microsoft.com/office/drawing/2014/main" id="{4048690C-E6D0-4AD5-9009-83FCABC12995}"/>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896463" y="4830971"/>
            <a:ext cx="1522800" cy="1015200"/>
          </a:xfrm>
          <a:prstGeom prst="rect">
            <a:avLst/>
          </a:prstGeom>
        </p:spPr>
      </p:pic>
      <p:sp>
        <p:nvSpPr>
          <p:cNvPr id="4" name="テキスト ボックス 3">
            <a:extLst>
              <a:ext uri="{FF2B5EF4-FFF2-40B4-BE49-F238E27FC236}">
                <a16:creationId xmlns:a16="http://schemas.microsoft.com/office/drawing/2014/main" id="{81827570-C684-4C53-ABD5-10A0A76A00F6}"/>
              </a:ext>
            </a:extLst>
          </p:cNvPr>
          <p:cNvSpPr txBox="1"/>
          <p:nvPr/>
        </p:nvSpPr>
        <p:spPr>
          <a:xfrm>
            <a:off x="-1" y="0"/>
            <a:ext cx="6857999" cy="584775"/>
          </a:xfrm>
          <a:prstGeom prst="rect">
            <a:avLst/>
          </a:prstGeom>
          <a:solidFill>
            <a:srgbClr val="FFBC0D"/>
          </a:solidFill>
        </p:spPr>
        <p:txBody>
          <a:bodyPr wrap="square" rtlCol="0">
            <a:spAutoFit/>
          </a:bodyPr>
          <a:lstStyle/>
          <a:p>
            <a:pPr algn="ctr"/>
            <a:r>
              <a:rPr lang="ja-JP" altLang="en-US" sz="1600" b="1" dirty="0">
                <a:solidFill>
                  <a:schemeClr val="bg1"/>
                </a:solidFill>
                <a:latin typeface="Meiryo UI" pitchFamily="50" charset="-128"/>
                <a:ea typeface="Meiryo UI" pitchFamily="50" charset="-128"/>
                <a:cs typeface="Meiryo UI" pitchFamily="50" charset="-128"/>
              </a:rPr>
              <a:t>ドナルド・マクドナルド・ハウス支援</a:t>
            </a:r>
            <a:endParaRPr lang="en-US" altLang="ja-JP" sz="1600" b="1" dirty="0">
              <a:solidFill>
                <a:schemeClr val="bg1"/>
              </a:solidFill>
              <a:latin typeface="Meiryo UI" pitchFamily="50" charset="-128"/>
              <a:ea typeface="Meiryo UI" pitchFamily="50" charset="-128"/>
              <a:cs typeface="Meiryo UI" pitchFamily="50" charset="-128"/>
            </a:endParaRPr>
          </a:p>
          <a:p>
            <a:pPr algn="ctr"/>
            <a:r>
              <a:rPr lang="ja-JP" altLang="en-US" sz="1600" b="1" dirty="0">
                <a:solidFill>
                  <a:schemeClr val="bg1"/>
                </a:solidFill>
                <a:latin typeface="Meiryo UI" pitchFamily="50" charset="-128"/>
                <a:ea typeface="Meiryo UI" pitchFamily="50" charset="-128"/>
                <a:cs typeface="Meiryo UI" pitchFamily="50" charset="-128"/>
              </a:rPr>
              <a:t>“スマイルソックスで入場行進をしよう！”　申込書</a:t>
            </a:r>
            <a:endParaRPr lang="en-US" altLang="ja-JP" sz="1600" b="1" dirty="0">
              <a:solidFill>
                <a:schemeClr val="bg1"/>
              </a:solidFill>
              <a:latin typeface="Meiryo UI" pitchFamily="50" charset="-128"/>
              <a:ea typeface="Meiryo UI" pitchFamily="50" charset="-128"/>
              <a:cs typeface="Meiryo UI" pitchFamily="50" charset="-128"/>
            </a:endParaRPr>
          </a:p>
        </p:txBody>
      </p:sp>
      <p:sp>
        <p:nvSpPr>
          <p:cNvPr id="10" name="テキスト ボックス 9">
            <a:extLst>
              <a:ext uri="{FF2B5EF4-FFF2-40B4-BE49-F238E27FC236}">
                <a16:creationId xmlns:a16="http://schemas.microsoft.com/office/drawing/2014/main" id="{05330512-B213-44EF-918D-EA876BF83DE8}"/>
              </a:ext>
            </a:extLst>
          </p:cNvPr>
          <p:cNvSpPr txBox="1"/>
          <p:nvPr/>
        </p:nvSpPr>
        <p:spPr>
          <a:xfrm>
            <a:off x="178682" y="848821"/>
            <a:ext cx="3166400" cy="1155766"/>
          </a:xfrm>
          <a:prstGeom prst="rect">
            <a:avLst/>
          </a:prstGeom>
          <a:noFill/>
        </p:spPr>
        <p:txBody>
          <a:bodyPr wrap="square" rtlCol="0">
            <a:spAutoFit/>
          </a:bodyPr>
          <a:lstStyle/>
          <a:p>
            <a:pPr>
              <a:lnSpc>
                <a:spcPts val="2880"/>
              </a:lnSpc>
            </a:pPr>
            <a:r>
              <a:rPr kumimoji="1" lang="ja-JP" altLang="en-US" sz="2400" b="1" dirty="0">
                <a:latin typeface="Meiryo UI" pitchFamily="50" charset="-128"/>
                <a:ea typeface="Meiryo UI" pitchFamily="50" charset="-128"/>
                <a:cs typeface="Meiryo UI" pitchFamily="50" charset="-128"/>
              </a:rPr>
              <a:t>スマイルソックス</a:t>
            </a:r>
            <a:endParaRPr kumimoji="1" lang="en-US" altLang="ja-JP" sz="2400" b="1" dirty="0">
              <a:latin typeface="Meiryo UI" pitchFamily="50" charset="-128"/>
              <a:ea typeface="Meiryo UI" pitchFamily="50" charset="-128"/>
              <a:cs typeface="Meiryo UI" pitchFamily="50" charset="-128"/>
            </a:endParaRPr>
          </a:p>
          <a:p>
            <a:pPr>
              <a:lnSpc>
                <a:spcPts val="2880"/>
              </a:lnSpc>
            </a:pPr>
            <a:r>
              <a:rPr lang="ja-JP" altLang="en-US" sz="2000" dirty="0">
                <a:latin typeface="Meiryo UI" pitchFamily="50" charset="-128"/>
                <a:ea typeface="Meiryo UI" pitchFamily="50" charset="-128"/>
                <a:cs typeface="Meiryo UI" pitchFamily="50" charset="-128"/>
              </a:rPr>
              <a:t> 募金額：</a:t>
            </a:r>
            <a:r>
              <a:rPr lang="en-US" altLang="ja-JP" sz="2000" dirty="0">
                <a:latin typeface="Meiryo UI" pitchFamily="50" charset="-128"/>
                <a:ea typeface="Meiryo UI" pitchFamily="50" charset="-128"/>
                <a:cs typeface="Meiryo UI" pitchFamily="50" charset="-128"/>
              </a:rPr>
              <a:t>1</a:t>
            </a:r>
            <a:r>
              <a:rPr lang="ja-JP" altLang="en-US" sz="2000" dirty="0">
                <a:latin typeface="Meiryo UI" pitchFamily="50" charset="-128"/>
                <a:ea typeface="Meiryo UI" pitchFamily="50" charset="-128"/>
                <a:cs typeface="Meiryo UI" pitchFamily="50" charset="-128"/>
              </a:rPr>
              <a:t>足　￥</a:t>
            </a:r>
            <a:r>
              <a:rPr lang="en-US" altLang="ja-JP" sz="2000" dirty="0">
                <a:latin typeface="Meiryo UI" pitchFamily="50" charset="-128"/>
                <a:ea typeface="Meiryo UI" pitchFamily="50" charset="-128"/>
                <a:cs typeface="Meiryo UI" pitchFamily="50" charset="-128"/>
              </a:rPr>
              <a:t>500</a:t>
            </a:r>
          </a:p>
          <a:p>
            <a:pPr>
              <a:lnSpc>
                <a:spcPts val="2880"/>
              </a:lnSpc>
            </a:pPr>
            <a:r>
              <a:rPr lang="en-US" altLang="ja-JP" sz="1600" dirty="0">
                <a:solidFill>
                  <a:srgbClr val="FF0000"/>
                </a:solidFill>
                <a:latin typeface="Meiryo UI" pitchFamily="50" charset="-128"/>
                <a:ea typeface="Meiryo UI" pitchFamily="50" charset="-128"/>
                <a:cs typeface="Meiryo UI" pitchFamily="50" charset="-128"/>
              </a:rPr>
              <a:t>※</a:t>
            </a:r>
            <a:r>
              <a:rPr lang="ja-JP" altLang="en-US" sz="1600" dirty="0">
                <a:solidFill>
                  <a:srgbClr val="FF0000"/>
                </a:solidFill>
                <a:latin typeface="Meiryo UI" pitchFamily="50" charset="-128"/>
                <a:ea typeface="Meiryo UI" pitchFamily="50" charset="-128"/>
                <a:cs typeface="Meiryo UI" pitchFamily="50" charset="-128"/>
              </a:rPr>
              <a:t>野球用のソックスではございません</a:t>
            </a:r>
            <a:endParaRPr kumimoji="1" lang="ja-JP" altLang="en-US" sz="1600" dirty="0">
              <a:solidFill>
                <a:srgbClr val="FF0000"/>
              </a:solidFill>
              <a:latin typeface="Meiryo UI" pitchFamily="50" charset="-128"/>
              <a:ea typeface="Meiryo UI" pitchFamily="50" charset="-128"/>
              <a:cs typeface="Meiryo UI" pitchFamily="50" charset="-128"/>
            </a:endParaRPr>
          </a:p>
        </p:txBody>
      </p:sp>
      <p:sp>
        <p:nvSpPr>
          <p:cNvPr id="46" name="テキスト ボックス 45">
            <a:extLst>
              <a:ext uri="{FF2B5EF4-FFF2-40B4-BE49-F238E27FC236}">
                <a16:creationId xmlns:a16="http://schemas.microsoft.com/office/drawing/2014/main" id="{7DA5243E-90F5-4981-981B-82BA8315CE71}"/>
              </a:ext>
            </a:extLst>
          </p:cNvPr>
          <p:cNvSpPr txBox="1"/>
          <p:nvPr/>
        </p:nvSpPr>
        <p:spPr>
          <a:xfrm>
            <a:off x="1281408" y="3140561"/>
            <a:ext cx="5250224" cy="830997"/>
          </a:xfrm>
          <a:prstGeom prst="rect">
            <a:avLst/>
          </a:prstGeom>
          <a:noFill/>
        </p:spPr>
        <p:txBody>
          <a:bodyPr wrap="square" rtlCol="0">
            <a:spAutoFit/>
          </a:bodyPr>
          <a:lstStyle/>
          <a:p>
            <a:pPr algn="ctr"/>
            <a:r>
              <a:rPr kumimoji="1" lang="ja-JP" altLang="en-US" sz="1600" b="1" spc="130" dirty="0">
                <a:latin typeface="Meiryo UI" panose="020B0604030504040204" pitchFamily="50" charset="-128"/>
                <a:ea typeface="Meiryo UI" panose="020B0604030504040204" pitchFamily="50" charset="-128"/>
                <a:cs typeface="Meiryo UI" panose="020B0604030504040204" pitchFamily="50" charset="-128"/>
              </a:rPr>
              <a:t>昨年は全国各地約</a:t>
            </a:r>
            <a:r>
              <a:rPr kumimoji="1" lang="en-US" altLang="ja-JP" sz="1600" b="1" spc="130" dirty="0">
                <a:latin typeface="Meiryo UI" panose="020B0604030504040204" pitchFamily="50" charset="-128"/>
                <a:ea typeface="Meiryo UI" panose="020B0604030504040204" pitchFamily="50" charset="-128"/>
                <a:cs typeface="Meiryo UI" panose="020B0604030504040204" pitchFamily="50" charset="-128"/>
              </a:rPr>
              <a:t>1,000</a:t>
            </a:r>
            <a:r>
              <a:rPr kumimoji="1" lang="ja-JP" altLang="en-US" sz="1600" b="1" spc="130" dirty="0">
                <a:latin typeface="Meiryo UI" panose="020B0604030504040204" pitchFamily="50" charset="-128"/>
                <a:ea typeface="Meiryo UI" panose="020B0604030504040204" pitchFamily="50" charset="-128"/>
                <a:cs typeface="Meiryo UI" panose="020B0604030504040204" pitchFamily="50" charset="-128"/>
              </a:rPr>
              <a:t>チームの皆さまから</a:t>
            </a:r>
            <a:endParaRPr kumimoji="1" lang="en-US" altLang="ja-JP" sz="1600" b="1" spc="13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spc="130" dirty="0">
                <a:latin typeface="Meiryo UI" panose="020B0604030504040204" pitchFamily="50" charset="-128"/>
                <a:ea typeface="Meiryo UI" panose="020B0604030504040204" pitchFamily="50" charset="-128"/>
                <a:cs typeface="Meiryo UI" panose="020B0604030504040204" pitchFamily="50" charset="-128"/>
              </a:rPr>
              <a:t>ご協力をいただきました。</a:t>
            </a:r>
            <a:endParaRPr kumimoji="1" lang="en-US" altLang="ja-JP" sz="1600" b="1" spc="130" dirty="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600" b="1" spc="130" dirty="0">
                <a:latin typeface="Meiryo UI" panose="020B0604030504040204" pitchFamily="50" charset="-128"/>
                <a:ea typeface="Meiryo UI" panose="020B0604030504040204" pitchFamily="50" charset="-128"/>
                <a:cs typeface="Meiryo UI" panose="020B0604030504040204" pitchFamily="50" charset="-128"/>
              </a:rPr>
              <a:t>温かいご支援を本当にありがとうございました。</a:t>
            </a:r>
          </a:p>
        </p:txBody>
      </p:sp>
      <p:sp>
        <p:nvSpPr>
          <p:cNvPr id="47" name="角丸四角形 15">
            <a:extLst>
              <a:ext uri="{FF2B5EF4-FFF2-40B4-BE49-F238E27FC236}">
                <a16:creationId xmlns:a16="http://schemas.microsoft.com/office/drawing/2014/main" id="{E8F8D426-D27B-49D3-9B14-0A24D53F57AC}"/>
              </a:ext>
            </a:extLst>
          </p:cNvPr>
          <p:cNvSpPr/>
          <p:nvPr/>
        </p:nvSpPr>
        <p:spPr>
          <a:xfrm>
            <a:off x="1281408" y="4030036"/>
            <a:ext cx="5250223" cy="602204"/>
          </a:xfrm>
          <a:prstGeom prst="roundRect">
            <a:avLst>
              <a:gd name="adj" fmla="val 50000"/>
            </a:avLst>
          </a:prstGeom>
          <a:solidFill>
            <a:schemeClr val="bg1"/>
          </a:solidFill>
          <a:ln>
            <a:solidFill>
              <a:srgbClr val="FFBC0D"/>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p>
            <a:pPr algn="ctr"/>
            <a:endParaRPr kumimoji="1" lang="ja-JP" altLang="en-US" sz="3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id="{EF827DFA-C7EC-4E08-BBBF-D3BFDDF49490}"/>
              </a:ext>
            </a:extLst>
          </p:cNvPr>
          <p:cNvSpPr txBox="1"/>
          <p:nvPr/>
        </p:nvSpPr>
        <p:spPr>
          <a:xfrm>
            <a:off x="3384846" y="4036396"/>
            <a:ext cx="2821606" cy="584775"/>
          </a:xfrm>
          <a:prstGeom prst="rect">
            <a:avLst/>
          </a:prstGeom>
          <a:noFill/>
        </p:spPr>
        <p:txBody>
          <a:bodyPr wrap="none" rtlCol="0">
            <a:spAutoFit/>
          </a:bodyPr>
          <a:lstStyle/>
          <a:p>
            <a:r>
              <a:rPr lang="en-US" altLang="ja-JP" sz="3200" b="1" dirty="0">
                <a:latin typeface="Meiryo UI" panose="020B0604030504040204" pitchFamily="50" charset="-128"/>
                <a:ea typeface="Meiryo UI" panose="020B0604030504040204" pitchFamily="50" charset="-128"/>
                <a:cs typeface="Meiryo UI" panose="020B0604030504040204" pitchFamily="50" charset="-128"/>
              </a:rPr>
              <a:t>8,156,200</a:t>
            </a:r>
            <a:r>
              <a:rPr lang="ja-JP" altLang="en-US" sz="3200" b="1" dirty="0">
                <a:latin typeface="Meiryo UI" panose="020B0604030504040204" pitchFamily="50" charset="-128"/>
                <a:ea typeface="Meiryo UI" panose="020B0604030504040204" pitchFamily="50" charset="-128"/>
                <a:cs typeface="Meiryo UI" panose="020B0604030504040204" pitchFamily="50" charset="-128"/>
              </a:rPr>
              <a:t>円</a:t>
            </a:r>
          </a:p>
        </p:txBody>
      </p:sp>
      <p:sp>
        <p:nvSpPr>
          <p:cNvPr id="49" name="テキスト ボックス 48">
            <a:extLst>
              <a:ext uri="{FF2B5EF4-FFF2-40B4-BE49-F238E27FC236}">
                <a16:creationId xmlns:a16="http://schemas.microsoft.com/office/drawing/2014/main" id="{D8188366-3413-49CE-8397-DAF323962C6B}"/>
              </a:ext>
            </a:extLst>
          </p:cNvPr>
          <p:cNvSpPr txBox="1"/>
          <p:nvPr/>
        </p:nvSpPr>
        <p:spPr>
          <a:xfrm>
            <a:off x="1420051" y="4161861"/>
            <a:ext cx="1768434" cy="338554"/>
          </a:xfrm>
          <a:prstGeom prst="rect">
            <a:avLst/>
          </a:prstGeom>
          <a:noFill/>
        </p:spPr>
        <p:txBody>
          <a:bodyPr wrap="none" rtlCol="0">
            <a:spAutoFit/>
          </a:bodyPr>
          <a:lstStyle/>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2024</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年募金総額</a:t>
            </a:r>
          </a:p>
        </p:txBody>
      </p:sp>
      <p:pic>
        <p:nvPicPr>
          <p:cNvPr id="64" name="Picture 2">
            <a:extLst>
              <a:ext uri="{FF2B5EF4-FFF2-40B4-BE49-F238E27FC236}">
                <a16:creationId xmlns:a16="http://schemas.microsoft.com/office/drawing/2014/main" id="{22F014CA-53C3-404C-8B52-0B142622BE97}"/>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78682" y="3141121"/>
            <a:ext cx="1006608" cy="1116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9" name="グループ化 38">
            <a:extLst>
              <a:ext uri="{FF2B5EF4-FFF2-40B4-BE49-F238E27FC236}">
                <a16:creationId xmlns:a16="http://schemas.microsoft.com/office/drawing/2014/main" id="{4C10996D-E286-4C1C-9107-61AAAD496221}"/>
              </a:ext>
            </a:extLst>
          </p:cNvPr>
          <p:cNvGrpSpPr/>
          <p:nvPr/>
        </p:nvGrpSpPr>
        <p:grpSpPr>
          <a:xfrm>
            <a:off x="3345082" y="787192"/>
            <a:ext cx="1054067" cy="2104794"/>
            <a:chOff x="844299" y="1241091"/>
            <a:chExt cx="1036890" cy="2070496"/>
          </a:xfrm>
        </p:grpSpPr>
        <p:pic>
          <p:nvPicPr>
            <p:cNvPr id="40" name="Picture 2" descr="「スマイルソックス」の画像検索結果">
              <a:hlinkClick r:id="rId6"/>
              <a:extLst>
                <a:ext uri="{FF2B5EF4-FFF2-40B4-BE49-F238E27FC236}">
                  <a16:creationId xmlns:a16="http://schemas.microsoft.com/office/drawing/2014/main" id="{455771D9-66F3-4246-B881-E620006D7AF1}"/>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l="36875" t="24525" r="12944" b="6022"/>
            <a:stretch/>
          </p:blipFill>
          <p:spPr bwMode="auto">
            <a:xfrm>
              <a:off x="905545" y="1241091"/>
              <a:ext cx="975644" cy="2070496"/>
            </a:xfrm>
            <a:prstGeom prst="rect">
              <a:avLst/>
            </a:prstGeom>
            <a:noFill/>
            <a:extLst>
              <a:ext uri="{909E8E84-426E-40DD-AFC4-6F175D3DCCD1}">
                <a14:hiddenFill xmlns:a14="http://schemas.microsoft.com/office/drawing/2010/main">
                  <a:solidFill>
                    <a:srgbClr val="FFFFFF"/>
                  </a:solidFill>
                </a14:hiddenFill>
              </a:ext>
            </a:extLst>
          </p:spPr>
        </p:pic>
        <p:sp>
          <p:nvSpPr>
            <p:cNvPr id="42" name="正方形/長方形 41">
              <a:extLst>
                <a:ext uri="{FF2B5EF4-FFF2-40B4-BE49-F238E27FC236}">
                  <a16:creationId xmlns:a16="http://schemas.microsoft.com/office/drawing/2014/main" id="{DF5CAA04-E448-4BFB-B241-082272D62AF6}"/>
                </a:ext>
              </a:extLst>
            </p:cNvPr>
            <p:cNvSpPr/>
            <p:nvPr/>
          </p:nvSpPr>
          <p:spPr>
            <a:xfrm>
              <a:off x="1700808" y="2928938"/>
              <a:ext cx="180381" cy="2029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9446CD43-5447-4C21-A904-021A880111DD}"/>
                </a:ext>
              </a:extLst>
            </p:cNvPr>
            <p:cNvSpPr/>
            <p:nvPr/>
          </p:nvSpPr>
          <p:spPr>
            <a:xfrm flipH="1">
              <a:off x="844299" y="1673954"/>
              <a:ext cx="208436" cy="95382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テキスト ボックス 43">
            <a:extLst>
              <a:ext uri="{FF2B5EF4-FFF2-40B4-BE49-F238E27FC236}">
                <a16:creationId xmlns:a16="http://schemas.microsoft.com/office/drawing/2014/main" id="{0FF378DC-DA28-458F-B575-007EC73C2FF3}"/>
              </a:ext>
            </a:extLst>
          </p:cNvPr>
          <p:cNvSpPr txBox="1"/>
          <p:nvPr/>
        </p:nvSpPr>
        <p:spPr>
          <a:xfrm>
            <a:off x="4599083" y="2009675"/>
            <a:ext cx="954287" cy="369332"/>
          </a:xfrm>
          <a:prstGeom prst="rect">
            <a:avLst/>
          </a:prstGeom>
          <a:noFill/>
        </p:spPr>
        <p:txBody>
          <a:bodyPr wrap="square" lIns="0" rIns="0" rtlCol="0">
            <a:spAutoFit/>
          </a:bodyPr>
          <a:lstStyle/>
          <a:p>
            <a:r>
              <a:rPr lang="en-US" altLang="ja-JP" sz="900" dirty="0">
                <a:latin typeface="Meiryo UI" pitchFamily="50" charset="-128"/>
                <a:ea typeface="Meiryo UI" pitchFamily="50" charset="-128"/>
                <a:cs typeface="Meiryo UI" pitchFamily="50" charset="-128"/>
              </a:rPr>
              <a:t>※</a:t>
            </a:r>
            <a:r>
              <a:rPr lang="ja-JP" altLang="en-US" sz="900" dirty="0">
                <a:latin typeface="Meiryo UI" pitchFamily="50" charset="-128"/>
                <a:ea typeface="Meiryo UI" pitchFamily="50" charset="-128"/>
                <a:cs typeface="Meiryo UI" pitchFamily="50" charset="-128"/>
              </a:rPr>
              <a:t>丈の長さ</a:t>
            </a:r>
            <a:endParaRPr lang="en-US" altLang="ja-JP" sz="900" dirty="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平置き約</a:t>
            </a:r>
            <a:r>
              <a:rPr lang="en-US" altLang="ja-JP" sz="900" dirty="0">
                <a:latin typeface="Meiryo UI" pitchFamily="50" charset="-128"/>
                <a:ea typeface="Meiryo UI" pitchFamily="50" charset="-128"/>
                <a:cs typeface="Meiryo UI" pitchFamily="50" charset="-128"/>
              </a:rPr>
              <a:t>28</a:t>
            </a:r>
            <a:r>
              <a:rPr lang="ja-JP" altLang="en-US" sz="900" dirty="0">
                <a:latin typeface="Meiryo UI" pitchFamily="50" charset="-128"/>
                <a:ea typeface="Meiryo UI" pitchFamily="50" charset="-128"/>
                <a:cs typeface="Meiryo UI" pitchFamily="50" charset="-128"/>
              </a:rPr>
              <a:t>㎝</a:t>
            </a:r>
            <a:endParaRPr lang="en-US" altLang="ja-JP" sz="900" dirty="0">
              <a:latin typeface="Meiryo UI" pitchFamily="50" charset="-128"/>
              <a:ea typeface="Meiryo UI" pitchFamily="50" charset="-128"/>
              <a:cs typeface="Meiryo UI" pitchFamily="50" charset="-128"/>
            </a:endParaRPr>
          </a:p>
        </p:txBody>
      </p:sp>
      <p:sp>
        <p:nvSpPr>
          <p:cNvPr id="45" name="テキスト ボックス 44">
            <a:extLst>
              <a:ext uri="{FF2B5EF4-FFF2-40B4-BE49-F238E27FC236}">
                <a16:creationId xmlns:a16="http://schemas.microsoft.com/office/drawing/2014/main" id="{0F8C73B0-2ABE-487D-B2C7-CC1DF22A2A27}"/>
              </a:ext>
            </a:extLst>
          </p:cNvPr>
          <p:cNvSpPr txBox="1"/>
          <p:nvPr/>
        </p:nvSpPr>
        <p:spPr>
          <a:xfrm>
            <a:off x="4390871" y="2481824"/>
            <a:ext cx="2161448" cy="307777"/>
          </a:xfrm>
          <a:prstGeom prst="rect">
            <a:avLst/>
          </a:prstGeom>
          <a:noFill/>
        </p:spPr>
        <p:txBody>
          <a:bodyPr wrap="square" rtlCol="0">
            <a:spAutoFit/>
          </a:bodyPr>
          <a:lstStyle/>
          <a:p>
            <a:pPr algn="ctr"/>
            <a:r>
              <a:rPr lang="en-US" altLang="ja-JP" sz="1400" dirty="0">
                <a:latin typeface="Meiryo UI" pitchFamily="50" charset="-128"/>
                <a:ea typeface="Meiryo UI" pitchFamily="50" charset="-128"/>
                <a:cs typeface="Meiryo UI" pitchFamily="50" charset="-128"/>
              </a:rPr>
              <a:t>23cm~28cm</a:t>
            </a:r>
            <a:r>
              <a:rPr lang="en-US" altLang="ja-JP" sz="1000" dirty="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足底サイズ</a:t>
            </a:r>
            <a:r>
              <a:rPr lang="en-US" altLang="ja-JP" sz="1000" dirty="0">
                <a:latin typeface="Meiryo UI" pitchFamily="50" charset="-128"/>
                <a:ea typeface="Meiryo UI" pitchFamily="50" charset="-128"/>
                <a:cs typeface="Meiryo UI" pitchFamily="50" charset="-128"/>
              </a:rPr>
              <a:t>)</a:t>
            </a:r>
          </a:p>
        </p:txBody>
      </p:sp>
      <p:pic>
        <p:nvPicPr>
          <p:cNvPr id="5" name="図 4" descr="野球のユニフォームを着たサッカー選手たち&#10;&#10;自動的に生成された説明">
            <a:extLst>
              <a:ext uri="{FF2B5EF4-FFF2-40B4-BE49-F238E27FC236}">
                <a16:creationId xmlns:a16="http://schemas.microsoft.com/office/drawing/2014/main" id="{3FD2E12F-3DA0-3D9C-F8D7-D4592611F5C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76227" y="4828083"/>
            <a:ext cx="1517392" cy="1009903"/>
          </a:xfrm>
          <a:prstGeom prst="rect">
            <a:avLst/>
          </a:prstGeom>
        </p:spPr>
      </p:pic>
      <p:sp>
        <p:nvSpPr>
          <p:cNvPr id="3" name="テキスト ボックス 2">
            <a:extLst>
              <a:ext uri="{FF2B5EF4-FFF2-40B4-BE49-F238E27FC236}">
                <a16:creationId xmlns:a16="http://schemas.microsoft.com/office/drawing/2014/main" id="{324E2831-FB7C-E042-3BE1-83A8663EE9E1}"/>
              </a:ext>
            </a:extLst>
          </p:cNvPr>
          <p:cNvSpPr txBox="1"/>
          <p:nvPr/>
        </p:nvSpPr>
        <p:spPr>
          <a:xfrm>
            <a:off x="70951" y="9536269"/>
            <a:ext cx="6716099" cy="292388"/>
          </a:xfrm>
          <a:prstGeom prst="rect">
            <a:avLst/>
          </a:prstGeom>
          <a:noFill/>
        </p:spPr>
        <p:txBody>
          <a:bodyPr wrap="square" rtlCol="0">
            <a:spAutoFit/>
          </a:bodyPr>
          <a:lstStyle/>
          <a:p>
            <a:r>
              <a:rPr lang="en-US" altLang="ja-JP" sz="1300" u="sng" dirty="0">
                <a:solidFill>
                  <a:srgbClr val="FF0000"/>
                </a:solidFill>
                <a:latin typeface="Meiryo UI" pitchFamily="50" charset="-128"/>
                <a:ea typeface="Meiryo UI" pitchFamily="50" charset="-128"/>
                <a:cs typeface="Meiryo UI" pitchFamily="50" charset="-128"/>
              </a:rPr>
              <a:t>※</a:t>
            </a:r>
            <a:r>
              <a:rPr lang="ja-JP" altLang="en-US" sz="1300" u="sng" dirty="0">
                <a:solidFill>
                  <a:srgbClr val="FF0000"/>
                </a:solidFill>
                <a:latin typeface="Meiryo UI" pitchFamily="50" charset="-128"/>
                <a:ea typeface="Meiryo UI" pitchFamily="50" charset="-128"/>
                <a:cs typeface="Meiryo UI" pitchFamily="50" charset="-128"/>
              </a:rPr>
              <a:t>スマイルソックスに関するお問い合わせについては、各都道府県軟式野球連盟宛にご連絡ください。</a:t>
            </a:r>
            <a:endParaRPr lang="en-US" altLang="ja-JP" sz="1300" u="sng" dirty="0">
              <a:solidFill>
                <a:srgbClr val="FF0000"/>
              </a:solidFill>
              <a:latin typeface="Meiryo UI" pitchFamily="50" charset="-128"/>
              <a:ea typeface="Meiryo UI" pitchFamily="50" charset="-128"/>
              <a:cs typeface="Meiryo UI" pitchFamily="50" charset="-128"/>
            </a:endParaRPr>
          </a:p>
        </p:txBody>
      </p:sp>
      <p:graphicFrame>
        <p:nvGraphicFramePr>
          <p:cNvPr id="6" name="表 5">
            <a:extLst>
              <a:ext uri="{FF2B5EF4-FFF2-40B4-BE49-F238E27FC236}">
                <a16:creationId xmlns:a16="http://schemas.microsoft.com/office/drawing/2014/main" id="{1241535F-C3E9-1259-90C3-027FEB6DA2A6}"/>
              </a:ext>
            </a:extLst>
          </p:cNvPr>
          <p:cNvGraphicFramePr>
            <a:graphicFrameLocks noGrp="1"/>
          </p:cNvGraphicFramePr>
          <p:nvPr>
            <p:extLst>
              <p:ext uri="{D42A27DB-BD31-4B8C-83A1-F6EECF244321}">
                <p14:modId xmlns:p14="http://schemas.microsoft.com/office/powerpoint/2010/main" val="1523119323"/>
              </p:ext>
            </p:extLst>
          </p:nvPr>
        </p:nvGraphicFramePr>
        <p:xfrm>
          <a:off x="89822" y="6679661"/>
          <a:ext cx="6678357" cy="2746137"/>
        </p:xfrm>
        <a:graphic>
          <a:graphicData uri="http://schemas.openxmlformats.org/drawingml/2006/table">
            <a:tbl>
              <a:tblPr firstRow="1" bandRow="1">
                <a:tableStyleId>{5C22544A-7EE6-4342-B048-85BDC9FD1C3A}</a:tableStyleId>
              </a:tblPr>
              <a:tblGrid>
                <a:gridCol w="2196178">
                  <a:extLst>
                    <a:ext uri="{9D8B030D-6E8A-4147-A177-3AD203B41FA5}">
                      <a16:colId xmlns:a16="http://schemas.microsoft.com/office/drawing/2014/main" val="20000"/>
                    </a:ext>
                  </a:extLst>
                </a:gridCol>
                <a:gridCol w="692850">
                  <a:extLst>
                    <a:ext uri="{9D8B030D-6E8A-4147-A177-3AD203B41FA5}">
                      <a16:colId xmlns:a16="http://schemas.microsoft.com/office/drawing/2014/main" val="20001"/>
                    </a:ext>
                  </a:extLst>
                </a:gridCol>
                <a:gridCol w="648072">
                  <a:extLst>
                    <a:ext uri="{9D8B030D-6E8A-4147-A177-3AD203B41FA5}">
                      <a16:colId xmlns:a16="http://schemas.microsoft.com/office/drawing/2014/main" val="20002"/>
                    </a:ext>
                  </a:extLst>
                </a:gridCol>
                <a:gridCol w="696189">
                  <a:extLst>
                    <a:ext uri="{9D8B030D-6E8A-4147-A177-3AD203B41FA5}">
                      <a16:colId xmlns:a16="http://schemas.microsoft.com/office/drawing/2014/main" val="20003"/>
                    </a:ext>
                  </a:extLst>
                </a:gridCol>
                <a:gridCol w="2445068">
                  <a:extLst>
                    <a:ext uri="{9D8B030D-6E8A-4147-A177-3AD203B41FA5}">
                      <a16:colId xmlns:a16="http://schemas.microsoft.com/office/drawing/2014/main" val="20004"/>
                    </a:ext>
                  </a:extLst>
                </a:gridCol>
              </a:tblGrid>
              <a:tr h="443416">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チーム名</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3416">
                <a:tc>
                  <a:txBody>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支部名</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43416">
                <a:tc>
                  <a:txBody>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記入者名</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4">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pPr algn="ct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43416">
                <a:tc>
                  <a:txBody>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申込数</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rowSpan="2">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529057">
                <a:tc>
                  <a:txBody>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募金額</a:t>
                      </a:r>
                      <a:endParaRPr kumimoji="1"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足</a:t>
                      </a:r>
                      <a:r>
                        <a:rPr kumimoji="1" lang="en-US" altLang="ja-JP" sz="1100" b="1" dirty="0">
                          <a:latin typeface="Meiryo UI" panose="020B0604030504040204" pitchFamily="50" charset="-128"/>
                          <a:ea typeface="Meiryo UI" panose="020B0604030504040204" pitchFamily="50" charset="-128"/>
                          <a:cs typeface="Meiryo UI" panose="020B0604030504040204" pitchFamily="50" charset="-128"/>
                        </a:rPr>
                        <a:t>500</a:t>
                      </a: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1100" b="1"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スマイルソックス数）</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円</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43416">
                <a:tc>
                  <a:txBody>
                    <a:bodyPr/>
                    <a:lstStyle/>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受領書の発行</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必要</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不必要</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gridSpan="2">
                  <a:txBody>
                    <a:bodyPr/>
                    <a:lstStyle/>
                    <a:p>
                      <a:pPr algn="l"/>
                      <a:r>
                        <a:rPr kumimoji="1" lang="ja-JP" altLang="en-US" sz="1100" b="1" dirty="0">
                          <a:latin typeface="Meiryo UI" panose="020B0604030504040204" pitchFamily="50" charset="-128"/>
                          <a:ea typeface="Meiryo UI" panose="020B0604030504040204" pitchFamily="50" charset="-128"/>
                          <a:cs typeface="Meiryo UI" panose="020B0604030504040204" pitchFamily="50" charset="-128"/>
                        </a:rPr>
                        <a:t>（どちらかに○をしてください）</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7" name="テキスト ボックス 6">
            <a:extLst>
              <a:ext uri="{FF2B5EF4-FFF2-40B4-BE49-F238E27FC236}">
                <a16:creationId xmlns:a16="http://schemas.microsoft.com/office/drawing/2014/main" id="{3101BBC3-2450-1EF3-47B3-07F2F1CB9743}"/>
              </a:ext>
            </a:extLst>
          </p:cNvPr>
          <p:cNvSpPr txBox="1"/>
          <p:nvPr/>
        </p:nvSpPr>
        <p:spPr>
          <a:xfrm>
            <a:off x="89822" y="6333012"/>
            <a:ext cx="6678357" cy="276999"/>
          </a:xfrm>
          <a:prstGeom prst="rect">
            <a:avLst/>
          </a:prstGeom>
          <a:solidFill>
            <a:srgbClr val="FFBC0D"/>
          </a:solidFill>
        </p:spPr>
        <p:txBody>
          <a:bodyPr wrap="square" rtlCol="0">
            <a:spAutoFit/>
          </a:bodyPr>
          <a:lstStyle/>
          <a:p>
            <a:pPr algn="ctr"/>
            <a:r>
              <a:rPr lang="ja-JP" altLang="en-US" sz="1200" b="1" dirty="0">
                <a:solidFill>
                  <a:schemeClr val="bg1"/>
                </a:solidFill>
                <a:latin typeface="Meiryo UI" pitchFamily="50" charset="-128"/>
                <a:ea typeface="Meiryo UI" pitchFamily="50" charset="-128"/>
                <a:cs typeface="Meiryo UI" pitchFamily="50" charset="-128"/>
              </a:rPr>
              <a:t>ドナルド・マクドナルド・ハウス　スマイルソックス募金に申込します。</a:t>
            </a:r>
          </a:p>
        </p:txBody>
      </p:sp>
    </p:spTree>
    <p:extLst>
      <p:ext uri="{BB962C8B-B14F-4D97-AF65-F5344CB8AC3E}">
        <p14:creationId xmlns:p14="http://schemas.microsoft.com/office/powerpoint/2010/main" val="270092323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TotalTime>
  <Words>539</Words>
  <Application>Microsoft Office PowerPoint</Application>
  <PresentationFormat>A4 210 x 297 mm</PresentationFormat>
  <Paragraphs>61</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CL Shima</dc:creator>
  <cp:lastModifiedBy>今永慎一郎Ａ(Imanaga Shinichiro)</cp:lastModifiedBy>
  <cp:revision>27</cp:revision>
  <cp:lastPrinted>2023-02-28T12:42:03Z</cp:lastPrinted>
  <dcterms:created xsi:type="dcterms:W3CDTF">2020-12-22T01:04:37Z</dcterms:created>
  <dcterms:modified xsi:type="dcterms:W3CDTF">2025-01-14T08:59:22Z</dcterms:modified>
</cp:coreProperties>
</file>